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60" r:id="rId3"/>
    <p:sldId id="280" r:id="rId4"/>
    <p:sldId id="288" r:id="rId5"/>
    <p:sldId id="286" r:id="rId6"/>
    <p:sldId id="289" r:id="rId7"/>
    <p:sldId id="290" r:id="rId8"/>
    <p:sldId id="287" r:id="rId9"/>
    <p:sldId id="291" r:id="rId10"/>
    <p:sldId id="426" r:id="rId11"/>
    <p:sldId id="436" r:id="rId12"/>
    <p:sldId id="432" r:id="rId13"/>
    <p:sldId id="444" r:id="rId14"/>
    <p:sldId id="445" r:id="rId15"/>
    <p:sldId id="443" r:id="rId16"/>
    <p:sldId id="442" r:id="rId17"/>
    <p:sldId id="271" r:id="rId18"/>
    <p:sldId id="279" r:id="rId19"/>
    <p:sldId id="446" r:id="rId20"/>
    <p:sldId id="447" r:id="rId21"/>
    <p:sldId id="448" r:id="rId22"/>
    <p:sldId id="449" r:id="rId23"/>
    <p:sldId id="450" r:id="rId24"/>
    <p:sldId id="451" r:id="rId25"/>
    <p:sldId id="452" r:id="rId26"/>
    <p:sldId id="453" r:id="rId27"/>
    <p:sldId id="454" r:id="rId28"/>
    <p:sldId id="281" r:id="rId29"/>
    <p:sldId id="282" r:id="rId30"/>
    <p:sldId id="456" r:id="rId31"/>
    <p:sldId id="267" r:id="rId32"/>
    <p:sldId id="276" r:id="rId33"/>
    <p:sldId id="457" r:id="rId34"/>
    <p:sldId id="292" r:id="rId35"/>
    <p:sldId id="259" r:id="rId3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3EBFF"/>
    <a:srgbClr val="0000FF"/>
    <a:srgbClr val="57D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 autoAdjust="0"/>
    <p:restoredTop sz="92844" autoAdjust="0"/>
  </p:normalViewPr>
  <p:slideViewPr>
    <p:cSldViewPr>
      <p:cViewPr varScale="1">
        <p:scale>
          <a:sx n="106" d="100"/>
          <a:sy n="106" d="100"/>
        </p:scale>
        <p:origin x="1109" y="72"/>
      </p:cViewPr>
      <p:guideLst>
        <p:guide orient="horz" pos="2160"/>
        <p:guide pos="2880"/>
        <p:guide orient="horz" pos="1620"/>
      </p:guideLst>
    </p:cSldViewPr>
  </p:slideViewPr>
  <p:outlineViewPr>
    <p:cViewPr>
      <p:scale>
        <a:sx n="33" d="100"/>
        <a:sy n="33" d="100"/>
      </p:scale>
      <p:origin x="0" y="0"/>
    </p:cViewPr>
    <p:sldLst>
      <p:sld r:id="rId1" collapse="1"/>
    </p:sldLst>
  </p:outlineViewPr>
  <p:notesTextViewPr>
    <p:cViewPr>
      <p:scale>
        <a:sx n="150" d="100"/>
        <a:sy n="150" d="100"/>
      </p:scale>
      <p:origin x="0" y="0"/>
    </p:cViewPr>
  </p:notesTextViewPr>
  <p:sorterViewPr>
    <p:cViewPr varScale="1">
      <p:scale>
        <a:sx n="1" d="1"/>
        <a:sy n="1" d="1"/>
      </p:scale>
      <p:origin x="0" y="1233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C80D54-224E-44C4-876B-EDE935EBDFDF}"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zh-CN" altLang="en-US"/>
        </a:p>
      </dgm:t>
    </dgm:pt>
    <dgm:pt modelId="{F4907C3D-68D9-49CB-ABF8-AE4EBE410021}">
      <dgm:prSet phldrT="[文本]" custT="1"/>
      <dgm:spPr/>
      <dgm:t>
        <a:bodyPr/>
        <a:lstStyle/>
        <a:p>
          <a:r>
            <a:rPr lang="zh-CN" altLang="en-US" sz="1200" dirty="0"/>
            <a:t>密码算法与分析</a:t>
          </a:r>
        </a:p>
      </dgm:t>
    </dgm:pt>
    <dgm:pt modelId="{DC0697BA-2EC9-430A-96EA-537FDA237189}" type="parTrans" cxnId="{A0A35026-CACF-4BDA-AFB9-228192C85211}">
      <dgm:prSet/>
      <dgm:spPr/>
      <dgm:t>
        <a:bodyPr/>
        <a:lstStyle/>
        <a:p>
          <a:endParaRPr lang="zh-CN" altLang="en-US" sz="1400"/>
        </a:p>
      </dgm:t>
    </dgm:pt>
    <dgm:pt modelId="{31036602-8A40-4DC6-ABD8-28ED93ECCC6F}" type="sibTrans" cxnId="{A0A35026-CACF-4BDA-AFB9-228192C85211}">
      <dgm:prSet/>
      <dgm:spPr/>
      <dgm:t>
        <a:bodyPr/>
        <a:lstStyle/>
        <a:p>
          <a:endParaRPr lang="zh-CN" altLang="en-US" sz="1400"/>
        </a:p>
      </dgm:t>
    </dgm:pt>
    <dgm:pt modelId="{5197CE6D-B07A-4739-913D-1F4445B506B9}">
      <dgm:prSet phldrT="[文本]" custT="1"/>
      <dgm:spPr/>
      <dgm:t>
        <a:bodyPr/>
        <a:lstStyle/>
        <a:p>
          <a:r>
            <a:rPr lang="zh-CN" altLang="en-US" sz="1200" dirty="0"/>
            <a:t>密码算法</a:t>
          </a:r>
        </a:p>
      </dgm:t>
    </dgm:pt>
    <dgm:pt modelId="{3B3CF855-4DCE-40CA-A851-2B18E5534D1E}" type="parTrans" cxnId="{D332F5E0-3932-4E82-92A5-A60761B623F0}">
      <dgm:prSet/>
      <dgm:spPr/>
      <dgm:t>
        <a:bodyPr/>
        <a:lstStyle/>
        <a:p>
          <a:endParaRPr lang="zh-CN" altLang="en-US" sz="1400"/>
        </a:p>
      </dgm:t>
    </dgm:pt>
    <dgm:pt modelId="{1B8A110B-5CF8-41FF-BEB6-499FBCC339E2}" type="sibTrans" cxnId="{D332F5E0-3932-4E82-92A5-A60761B623F0}">
      <dgm:prSet/>
      <dgm:spPr/>
      <dgm:t>
        <a:bodyPr/>
        <a:lstStyle/>
        <a:p>
          <a:endParaRPr lang="zh-CN" altLang="en-US" sz="1400"/>
        </a:p>
      </dgm:t>
    </dgm:pt>
    <dgm:pt modelId="{ECDD2DFD-DE6C-4CEF-B340-66567589B5B6}">
      <dgm:prSet phldrT="[文本]" custT="1"/>
      <dgm:spPr/>
      <dgm:t>
        <a:bodyPr/>
        <a:lstStyle/>
        <a:p>
          <a:r>
            <a:rPr lang="zh-CN" altLang="en-US" sz="1200" dirty="0"/>
            <a:t>对称密钥体制</a:t>
          </a:r>
        </a:p>
      </dgm:t>
    </dgm:pt>
    <dgm:pt modelId="{DBA44D71-ED94-47F5-B15B-116FAC62BD40}" type="parTrans" cxnId="{701B9B03-97CE-4B9B-96FC-B62971674DF9}">
      <dgm:prSet/>
      <dgm:spPr/>
      <dgm:t>
        <a:bodyPr/>
        <a:lstStyle/>
        <a:p>
          <a:endParaRPr lang="zh-CN" altLang="en-US" sz="1400"/>
        </a:p>
      </dgm:t>
    </dgm:pt>
    <dgm:pt modelId="{6F8615C5-486C-44A4-AF87-C6D50403514F}" type="sibTrans" cxnId="{701B9B03-97CE-4B9B-96FC-B62971674DF9}">
      <dgm:prSet/>
      <dgm:spPr/>
      <dgm:t>
        <a:bodyPr/>
        <a:lstStyle/>
        <a:p>
          <a:endParaRPr lang="zh-CN" altLang="en-US" sz="1400"/>
        </a:p>
      </dgm:t>
    </dgm:pt>
    <dgm:pt modelId="{D36BCC74-7E51-4DB4-ACA3-10E25D74D612}">
      <dgm:prSet phldrT="[文本]" custT="1"/>
      <dgm:spPr/>
      <dgm:t>
        <a:bodyPr/>
        <a:lstStyle/>
        <a:p>
          <a:r>
            <a:rPr lang="zh-CN" altLang="en-US" sz="1200" dirty="0"/>
            <a:t>公钥体制</a:t>
          </a:r>
        </a:p>
      </dgm:t>
    </dgm:pt>
    <dgm:pt modelId="{90AD5C8B-161A-4D00-9BAC-1361C0871DDB}" type="parTrans" cxnId="{F8A334BC-4F7B-46A4-AF49-1DF28C67CF88}">
      <dgm:prSet/>
      <dgm:spPr/>
      <dgm:t>
        <a:bodyPr/>
        <a:lstStyle/>
        <a:p>
          <a:endParaRPr lang="zh-CN" altLang="en-US" sz="1400"/>
        </a:p>
      </dgm:t>
    </dgm:pt>
    <dgm:pt modelId="{40F431FA-8ED9-47B6-9C40-C6FDD6CF67AA}" type="sibTrans" cxnId="{F8A334BC-4F7B-46A4-AF49-1DF28C67CF88}">
      <dgm:prSet/>
      <dgm:spPr/>
      <dgm:t>
        <a:bodyPr/>
        <a:lstStyle/>
        <a:p>
          <a:endParaRPr lang="zh-CN" altLang="en-US" sz="1400"/>
        </a:p>
      </dgm:t>
    </dgm:pt>
    <dgm:pt modelId="{11DD33AB-AAF6-422F-9CC9-495A92AB956B}">
      <dgm:prSet phldrT="[文本]" custT="1"/>
      <dgm:spPr/>
      <dgm:t>
        <a:bodyPr/>
        <a:lstStyle/>
        <a:p>
          <a:r>
            <a:rPr lang="zh-CN" altLang="en-US" sz="1200" dirty="0"/>
            <a:t>密码分析</a:t>
          </a:r>
        </a:p>
      </dgm:t>
    </dgm:pt>
    <dgm:pt modelId="{FF3EC436-F66B-4A12-AC79-0FC4DD7831E2}" type="parTrans" cxnId="{0CF44281-7AE0-472C-A12B-D43084ED8C09}">
      <dgm:prSet/>
      <dgm:spPr/>
      <dgm:t>
        <a:bodyPr/>
        <a:lstStyle/>
        <a:p>
          <a:endParaRPr lang="zh-CN" altLang="en-US" sz="1400"/>
        </a:p>
      </dgm:t>
    </dgm:pt>
    <dgm:pt modelId="{D760BDEA-B032-478E-9C52-1ED72EB8069A}" type="sibTrans" cxnId="{0CF44281-7AE0-472C-A12B-D43084ED8C09}">
      <dgm:prSet/>
      <dgm:spPr/>
      <dgm:t>
        <a:bodyPr/>
        <a:lstStyle/>
        <a:p>
          <a:endParaRPr lang="zh-CN" altLang="en-US" sz="1400"/>
        </a:p>
      </dgm:t>
    </dgm:pt>
    <dgm:pt modelId="{16BC1066-441A-4CD4-9531-CB91CA16DD9D}">
      <dgm:prSet phldrT="[文本]" custT="1"/>
      <dgm:spPr/>
      <dgm:t>
        <a:bodyPr/>
        <a:lstStyle/>
        <a:p>
          <a:r>
            <a:rPr lang="zh-CN" altLang="en-US" sz="1200" dirty="0"/>
            <a:t>算法理论分析</a:t>
          </a:r>
        </a:p>
      </dgm:t>
    </dgm:pt>
    <dgm:pt modelId="{007F6AF1-DB88-49F8-B57B-3847BEAED8AE}" type="parTrans" cxnId="{7F96A372-E10A-4FE9-B7B1-CA8ABA867412}">
      <dgm:prSet/>
      <dgm:spPr/>
      <dgm:t>
        <a:bodyPr/>
        <a:lstStyle/>
        <a:p>
          <a:endParaRPr lang="zh-CN" altLang="en-US" sz="1400"/>
        </a:p>
      </dgm:t>
    </dgm:pt>
    <dgm:pt modelId="{2D7A26F2-F486-4EA3-8F3E-81D54FABD0A1}" type="sibTrans" cxnId="{7F96A372-E10A-4FE9-B7B1-CA8ABA867412}">
      <dgm:prSet/>
      <dgm:spPr/>
      <dgm:t>
        <a:bodyPr/>
        <a:lstStyle/>
        <a:p>
          <a:endParaRPr lang="zh-CN" altLang="en-US" sz="1400"/>
        </a:p>
      </dgm:t>
    </dgm:pt>
    <dgm:pt modelId="{3FAE2EF5-248D-4B25-A691-5D6EEE6BB053}">
      <dgm:prSet phldrT="[文本]" custT="1"/>
      <dgm:spPr/>
      <dgm:t>
        <a:bodyPr/>
        <a:lstStyle/>
        <a:p>
          <a:r>
            <a:rPr lang="en-US" altLang="zh-CN" sz="1200" dirty="0"/>
            <a:t>….</a:t>
          </a:r>
          <a:endParaRPr lang="zh-CN" altLang="en-US" sz="1200" dirty="0"/>
        </a:p>
      </dgm:t>
    </dgm:pt>
    <dgm:pt modelId="{A58114F4-1F5F-464F-BD74-CF07BF32C8CC}" type="parTrans" cxnId="{F5C44267-7627-411D-9A1B-0EA6755F5099}">
      <dgm:prSet/>
      <dgm:spPr/>
      <dgm:t>
        <a:bodyPr/>
        <a:lstStyle/>
        <a:p>
          <a:endParaRPr lang="zh-CN" altLang="en-US" sz="1400"/>
        </a:p>
      </dgm:t>
    </dgm:pt>
    <dgm:pt modelId="{8F8D44B0-A392-4A2D-BFDA-D45A0094910A}" type="sibTrans" cxnId="{F5C44267-7627-411D-9A1B-0EA6755F5099}">
      <dgm:prSet/>
      <dgm:spPr/>
      <dgm:t>
        <a:bodyPr/>
        <a:lstStyle/>
        <a:p>
          <a:endParaRPr lang="zh-CN" altLang="en-US" sz="1400"/>
        </a:p>
      </dgm:t>
    </dgm:pt>
    <dgm:pt modelId="{C06A3797-41D5-4C0F-8EF5-59E704C9A7F0}">
      <dgm:prSet phldrT="[文本]" custT="1"/>
      <dgm:spPr/>
      <dgm:t>
        <a:bodyPr/>
        <a:lstStyle/>
        <a:p>
          <a:r>
            <a:rPr lang="zh-CN" altLang="en-US" sz="1200" dirty="0"/>
            <a:t>唯明文</a:t>
          </a:r>
        </a:p>
      </dgm:t>
    </dgm:pt>
    <dgm:pt modelId="{BCFC617D-76B5-4AA2-9F48-7FAC3DBF87E4}" type="parTrans" cxnId="{BA539237-428B-453A-91FF-17071FE4D71D}">
      <dgm:prSet/>
      <dgm:spPr/>
      <dgm:t>
        <a:bodyPr/>
        <a:lstStyle/>
        <a:p>
          <a:endParaRPr lang="zh-CN" altLang="en-US" sz="1400"/>
        </a:p>
      </dgm:t>
    </dgm:pt>
    <dgm:pt modelId="{4668E127-6D6E-4051-B703-F01D6124D134}" type="sibTrans" cxnId="{BA539237-428B-453A-91FF-17071FE4D71D}">
      <dgm:prSet/>
      <dgm:spPr/>
      <dgm:t>
        <a:bodyPr/>
        <a:lstStyle/>
        <a:p>
          <a:endParaRPr lang="zh-CN" altLang="en-US" sz="1400"/>
        </a:p>
      </dgm:t>
    </dgm:pt>
    <dgm:pt modelId="{A5C61C0B-56D7-45A9-BCC2-A227C10C579E}">
      <dgm:prSet phldrT="[文本]" custT="1"/>
      <dgm:spPr/>
      <dgm:t>
        <a:bodyPr/>
        <a:lstStyle/>
        <a:p>
          <a:r>
            <a:rPr lang="zh-CN" altLang="en-US" sz="1200" dirty="0"/>
            <a:t>唯密文</a:t>
          </a:r>
        </a:p>
      </dgm:t>
    </dgm:pt>
    <dgm:pt modelId="{144CB1AC-46AB-4542-B257-396953FECDBA}" type="parTrans" cxnId="{3248E8A8-D0D7-4C45-9FFD-90D6E2A20F65}">
      <dgm:prSet/>
      <dgm:spPr/>
      <dgm:t>
        <a:bodyPr/>
        <a:lstStyle/>
        <a:p>
          <a:endParaRPr lang="zh-CN" altLang="en-US" sz="1400"/>
        </a:p>
      </dgm:t>
    </dgm:pt>
    <dgm:pt modelId="{F725BB68-1CBB-4627-9BF0-2C1EDAD3638E}" type="sibTrans" cxnId="{3248E8A8-D0D7-4C45-9FFD-90D6E2A20F65}">
      <dgm:prSet/>
      <dgm:spPr/>
      <dgm:t>
        <a:bodyPr/>
        <a:lstStyle/>
        <a:p>
          <a:endParaRPr lang="zh-CN" altLang="en-US" sz="1400"/>
        </a:p>
      </dgm:t>
    </dgm:pt>
    <dgm:pt modelId="{CDEA6CA2-3F78-4525-9B05-68B203CAE1FF}">
      <dgm:prSet phldrT="[文本]" custT="1"/>
      <dgm:spPr/>
      <dgm:t>
        <a:bodyPr/>
        <a:lstStyle/>
        <a:p>
          <a:r>
            <a:rPr lang="zh-CN" altLang="en-US" sz="1200" dirty="0"/>
            <a:t>选择明文</a:t>
          </a:r>
        </a:p>
      </dgm:t>
    </dgm:pt>
    <dgm:pt modelId="{95B64789-7FC2-499F-8E2C-6680EC0C4CF7}" type="parTrans" cxnId="{E1C9481C-41EA-4515-AA60-B1904C8425BF}">
      <dgm:prSet/>
      <dgm:spPr/>
      <dgm:t>
        <a:bodyPr/>
        <a:lstStyle/>
        <a:p>
          <a:endParaRPr lang="zh-CN" altLang="en-US" sz="1400"/>
        </a:p>
      </dgm:t>
    </dgm:pt>
    <dgm:pt modelId="{F3ED29C1-E390-4379-95AE-DE9ECE096884}" type="sibTrans" cxnId="{E1C9481C-41EA-4515-AA60-B1904C8425BF}">
      <dgm:prSet/>
      <dgm:spPr/>
      <dgm:t>
        <a:bodyPr/>
        <a:lstStyle/>
        <a:p>
          <a:endParaRPr lang="zh-CN" altLang="en-US" sz="1400"/>
        </a:p>
      </dgm:t>
    </dgm:pt>
    <dgm:pt modelId="{E7301DA3-182C-45B2-924F-5413A0AB84C6}">
      <dgm:prSet phldrT="[文本]" custT="1"/>
      <dgm:spPr/>
      <dgm:t>
        <a:bodyPr/>
        <a:lstStyle/>
        <a:p>
          <a:r>
            <a:rPr lang="zh-CN" altLang="en-US" sz="1200" dirty="0"/>
            <a:t>选择密文</a:t>
          </a:r>
        </a:p>
      </dgm:t>
    </dgm:pt>
    <dgm:pt modelId="{267B3BCD-3F65-449C-853E-5242A9466D9F}" type="parTrans" cxnId="{B24F2A79-F4B5-4B82-ACE4-46B52B1FC22F}">
      <dgm:prSet/>
      <dgm:spPr/>
      <dgm:t>
        <a:bodyPr/>
        <a:lstStyle/>
        <a:p>
          <a:endParaRPr lang="zh-CN" altLang="en-US" sz="1400"/>
        </a:p>
      </dgm:t>
    </dgm:pt>
    <dgm:pt modelId="{B1A011E8-FDCE-474E-91D2-A515DDC6EEC7}" type="sibTrans" cxnId="{B24F2A79-F4B5-4B82-ACE4-46B52B1FC22F}">
      <dgm:prSet/>
      <dgm:spPr/>
      <dgm:t>
        <a:bodyPr/>
        <a:lstStyle/>
        <a:p>
          <a:endParaRPr lang="zh-CN" altLang="en-US" sz="1400"/>
        </a:p>
      </dgm:t>
    </dgm:pt>
    <dgm:pt modelId="{6318B358-E180-4E50-9C90-0B63D37E7B61}">
      <dgm:prSet phldrT="[文本]" custT="1"/>
      <dgm:spPr/>
      <dgm:t>
        <a:bodyPr/>
        <a:lstStyle/>
        <a:p>
          <a:r>
            <a:rPr lang="zh-CN" altLang="en-US" sz="1200" dirty="0"/>
            <a:t>算法实现分析</a:t>
          </a:r>
        </a:p>
      </dgm:t>
    </dgm:pt>
    <dgm:pt modelId="{7F95C0EE-BE34-49E0-90F6-2278D67BD268}" type="parTrans" cxnId="{8C51AD84-D6B6-4FD5-B134-0D56DDE27810}">
      <dgm:prSet/>
      <dgm:spPr/>
      <dgm:t>
        <a:bodyPr/>
        <a:lstStyle/>
        <a:p>
          <a:endParaRPr lang="zh-CN" altLang="en-US" sz="1400"/>
        </a:p>
      </dgm:t>
    </dgm:pt>
    <dgm:pt modelId="{22236B96-7F9C-4B99-9999-58B5BC215811}" type="sibTrans" cxnId="{8C51AD84-D6B6-4FD5-B134-0D56DDE27810}">
      <dgm:prSet/>
      <dgm:spPr/>
      <dgm:t>
        <a:bodyPr/>
        <a:lstStyle/>
        <a:p>
          <a:endParaRPr lang="zh-CN" altLang="en-US" sz="1400"/>
        </a:p>
      </dgm:t>
    </dgm:pt>
    <dgm:pt modelId="{DBAABD34-4220-42DA-8C95-0AA94043D53A}">
      <dgm:prSet phldrT="[文本]" custT="1"/>
      <dgm:spPr/>
      <dgm:t>
        <a:bodyPr/>
        <a:lstStyle/>
        <a:p>
          <a:r>
            <a:rPr lang="zh-CN" altLang="en-US" sz="1200" dirty="0"/>
            <a:t>算法旁路分析</a:t>
          </a:r>
        </a:p>
      </dgm:t>
    </dgm:pt>
    <dgm:pt modelId="{3A5EC8DF-FF5B-4E69-B1B1-F40E9F61F62F}" type="parTrans" cxnId="{0FAFF240-9BA1-4068-AFBE-83B939A03C2A}">
      <dgm:prSet/>
      <dgm:spPr/>
      <dgm:t>
        <a:bodyPr/>
        <a:lstStyle/>
        <a:p>
          <a:endParaRPr lang="zh-CN" altLang="en-US" sz="1400"/>
        </a:p>
      </dgm:t>
    </dgm:pt>
    <dgm:pt modelId="{14C5CB2D-9792-49A6-A4B3-7535A3B9A678}" type="sibTrans" cxnId="{0FAFF240-9BA1-4068-AFBE-83B939A03C2A}">
      <dgm:prSet/>
      <dgm:spPr/>
      <dgm:t>
        <a:bodyPr/>
        <a:lstStyle/>
        <a:p>
          <a:endParaRPr lang="zh-CN" altLang="en-US" sz="1400"/>
        </a:p>
      </dgm:t>
    </dgm:pt>
    <dgm:pt modelId="{D976E64E-38AF-4E17-9AAA-B8AC6689B26C}">
      <dgm:prSet phldrT="[文本]" custT="1"/>
      <dgm:spPr/>
      <dgm:t>
        <a:bodyPr/>
        <a:lstStyle/>
        <a:p>
          <a:r>
            <a:rPr lang="en-US" altLang="zh-CN" sz="1200" dirty="0"/>
            <a:t>…..</a:t>
          </a:r>
          <a:endParaRPr lang="zh-CN" altLang="en-US" sz="1200" dirty="0"/>
        </a:p>
      </dgm:t>
    </dgm:pt>
    <dgm:pt modelId="{A9DBF4DE-FE2A-4639-8473-F322CD7D41DB}" type="parTrans" cxnId="{7AAD7117-A283-4798-AC0B-2CF137AF1820}">
      <dgm:prSet/>
      <dgm:spPr/>
      <dgm:t>
        <a:bodyPr/>
        <a:lstStyle/>
        <a:p>
          <a:endParaRPr lang="zh-CN" altLang="en-US" sz="1400"/>
        </a:p>
      </dgm:t>
    </dgm:pt>
    <dgm:pt modelId="{5245DB70-70BF-421A-BB7A-8C5AFB5E33FF}" type="sibTrans" cxnId="{7AAD7117-A283-4798-AC0B-2CF137AF1820}">
      <dgm:prSet/>
      <dgm:spPr/>
      <dgm:t>
        <a:bodyPr/>
        <a:lstStyle/>
        <a:p>
          <a:endParaRPr lang="zh-CN" altLang="en-US" sz="1400"/>
        </a:p>
      </dgm:t>
    </dgm:pt>
    <dgm:pt modelId="{0AA313E2-14F5-4885-989E-3E1AF30C82D6}" type="pres">
      <dgm:prSet presAssocID="{A3C80D54-224E-44C4-876B-EDE935EBDFDF}" presName="hierChild1" presStyleCnt="0">
        <dgm:presLayoutVars>
          <dgm:chPref val="1"/>
          <dgm:dir/>
          <dgm:animOne val="branch"/>
          <dgm:animLvl val="lvl"/>
          <dgm:resizeHandles/>
        </dgm:presLayoutVars>
      </dgm:prSet>
      <dgm:spPr/>
    </dgm:pt>
    <dgm:pt modelId="{792EDA97-8E7E-485F-B26E-BCE280E74D83}" type="pres">
      <dgm:prSet presAssocID="{F4907C3D-68D9-49CB-ABF8-AE4EBE410021}" presName="hierRoot1" presStyleCnt="0"/>
      <dgm:spPr/>
    </dgm:pt>
    <dgm:pt modelId="{431B5083-E5E0-46A8-BE2F-4E339BB64D95}" type="pres">
      <dgm:prSet presAssocID="{F4907C3D-68D9-49CB-ABF8-AE4EBE410021}" presName="composite" presStyleCnt="0"/>
      <dgm:spPr/>
    </dgm:pt>
    <dgm:pt modelId="{A6000179-D2B8-43D5-93AE-1A39B78E6E49}" type="pres">
      <dgm:prSet presAssocID="{F4907C3D-68D9-49CB-ABF8-AE4EBE410021}" presName="background" presStyleLbl="node0" presStyleIdx="0" presStyleCnt="1"/>
      <dgm:spPr/>
    </dgm:pt>
    <dgm:pt modelId="{78ED5B0C-6B6C-4B54-ACFF-583B7858B6F6}" type="pres">
      <dgm:prSet presAssocID="{F4907C3D-68D9-49CB-ABF8-AE4EBE410021}" presName="text" presStyleLbl="fgAcc0" presStyleIdx="0" presStyleCnt="1">
        <dgm:presLayoutVars>
          <dgm:chPref val="3"/>
        </dgm:presLayoutVars>
      </dgm:prSet>
      <dgm:spPr/>
    </dgm:pt>
    <dgm:pt modelId="{C3A4FA31-A57A-4DCE-9015-153E09DAEC4C}" type="pres">
      <dgm:prSet presAssocID="{F4907C3D-68D9-49CB-ABF8-AE4EBE410021}" presName="hierChild2" presStyleCnt="0"/>
      <dgm:spPr/>
    </dgm:pt>
    <dgm:pt modelId="{23A6A4F1-B096-45CE-9D8C-AFBB0BF84F0A}" type="pres">
      <dgm:prSet presAssocID="{3B3CF855-4DCE-40CA-A851-2B18E5534D1E}" presName="Name10" presStyleLbl="parChTrans1D2" presStyleIdx="0" presStyleCnt="2"/>
      <dgm:spPr/>
    </dgm:pt>
    <dgm:pt modelId="{B1061FA1-2463-431D-88DD-634BC9EFF3D8}" type="pres">
      <dgm:prSet presAssocID="{5197CE6D-B07A-4739-913D-1F4445B506B9}" presName="hierRoot2" presStyleCnt="0"/>
      <dgm:spPr/>
    </dgm:pt>
    <dgm:pt modelId="{FF3FAED9-A917-4E32-A541-45B3CF762B72}" type="pres">
      <dgm:prSet presAssocID="{5197CE6D-B07A-4739-913D-1F4445B506B9}" presName="composite2" presStyleCnt="0"/>
      <dgm:spPr/>
    </dgm:pt>
    <dgm:pt modelId="{1FBDBA83-C912-4B6D-BE7D-4069991A47A4}" type="pres">
      <dgm:prSet presAssocID="{5197CE6D-B07A-4739-913D-1F4445B506B9}" presName="background2" presStyleLbl="node2" presStyleIdx="0" presStyleCnt="2"/>
      <dgm:spPr/>
    </dgm:pt>
    <dgm:pt modelId="{7DB152E4-3C3C-434E-958C-F09CAF98CA41}" type="pres">
      <dgm:prSet presAssocID="{5197CE6D-B07A-4739-913D-1F4445B506B9}" presName="text2" presStyleLbl="fgAcc2" presStyleIdx="0" presStyleCnt="2">
        <dgm:presLayoutVars>
          <dgm:chPref val="3"/>
        </dgm:presLayoutVars>
      </dgm:prSet>
      <dgm:spPr/>
    </dgm:pt>
    <dgm:pt modelId="{BC6ACE44-01C1-4D01-B4AB-5AE96A20F503}" type="pres">
      <dgm:prSet presAssocID="{5197CE6D-B07A-4739-913D-1F4445B506B9}" presName="hierChild3" presStyleCnt="0"/>
      <dgm:spPr/>
    </dgm:pt>
    <dgm:pt modelId="{F14D2739-C6C2-4147-A3AF-69907D306D2F}" type="pres">
      <dgm:prSet presAssocID="{DBA44D71-ED94-47F5-B15B-116FAC62BD40}" presName="Name17" presStyleLbl="parChTrans1D3" presStyleIdx="0" presStyleCnt="7"/>
      <dgm:spPr/>
    </dgm:pt>
    <dgm:pt modelId="{FFC043A5-FFD7-4DB2-BD8E-3A5807C89670}" type="pres">
      <dgm:prSet presAssocID="{ECDD2DFD-DE6C-4CEF-B340-66567589B5B6}" presName="hierRoot3" presStyleCnt="0"/>
      <dgm:spPr/>
    </dgm:pt>
    <dgm:pt modelId="{6F19FDBE-C3D3-42B6-B169-C4A7236172FA}" type="pres">
      <dgm:prSet presAssocID="{ECDD2DFD-DE6C-4CEF-B340-66567589B5B6}" presName="composite3" presStyleCnt="0"/>
      <dgm:spPr/>
    </dgm:pt>
    <dgm:pt modelId="{1A5D1408-6396-455E-B8B5-8FE075717A67}" type="pres">
      <dgm:prSet presAssocID="{ECDD2DFD-DE6C-4CEF-B340-66567589B5B6}" presName="background3" presStyleLbl="node3" presStyleIdx="0" presStyleCnt="7"/>
      <dgm:spPr/>
    </dgm:pt>
    <dgm:pt modelId="{5DF8A286-14E0-4872-9B94-6C9129C8BFCC}" type="pres">
      <dgm:prSet presAssocID="{ECDD2DFD-DE6C-4CEF-B340-66567589B5B6}" presName="text3" presStyleLbl="fgAcc3" presStyleIdx="0" presStyleCnt="7">
        <dgm:presLayoutVars>
          <dgm:chPref val="3"/>
        </dgm:presLayoutVars>
      </dgm:prSet>
      <dgm:spPr/>
    </dgm:pt>
    <dgm:pt modelId="{228E3D8B-044D-4B38-BC31-A29722945DFE}" type="pres">
      <dgm:prSet presAssocID="{ECDD2DFD-DE6C-4CEF-B340-66567589B5B6}" presName="hierChild4" presStyleCnt="0"/>
      <dgm:spPr/>
    </dgm:pt>
    <dgm:pt modelId="{85643DEE-5D34-44CB-AA5D-6583645C67B4}" type="pres">
      <dgm:prSet presAssocID="{90AD5C8B-161A-4D00-9BAC-1361C0871DDB}" presName="Name17" presStyleLbl="parChTrans1D3" presStyleIdx="1" presStyleCnt="7"/>
      <dgm:spPr/>
    </dgm:pt>
    <dgm:pt modelId="{D9468DB0-8F6C-4095-ACD9-4AAE931EDF43}" type="pres">
      <dgm:prSet presAssocID="{D36BCC74-7E51-4DB4-ACA3-10E25D74D612}" presName="hierRoot3" presStyleCnt="0"/>
      <dgm:spPr/>
    </dgm:pt>
    <dgm:pt modelId="{E862D8E1-177C-433E-940F-3A427C8FE984}" type="pres">
      <dgm:prSet presAssocID="{D36BCC74-7E51-4DB4-ACA3-10E25D74D612}" presName="composite3" presStyleCnt="0"/>
      <dgm:spPr/>
    </dgm:pt>
    <dgm:pt modelId="{614EE1B4-F6D2-4DFF-8408-7AA5EF1CA43B}" type="pres">
      <dgm:prSet presAssocID="{D36BCC74-7E51-4DB4-ACA3-10E25D74D612}" presName="background3" presStyleLbl="node3" presStyleIdx="1" presStyleCnt="7"/>
      <dgm:spPr/>
    </dgm:pt>
    <dgm:pt modelId="{F29F434C-F2D0-4D2A-AB84-A5150F292C49}" type="pres">
      <dgm:prSet presAssocID="{D36BCC74-7E51-4DB4-ACA3-10E25D74D612}" presName="text3" presStyleLbl="fgAcc3" presStyleIdx="1" presStyleCnt="7">
        <dgm:presLayoutVars>
          <dgm:chPref val="3"/>
        </dgm:presLayoutVars>
      </dgm:prSet>
      <dgm:spPr/>
    </dgm:pt>
    <dgm:pt modelId="{A53A90E6-FEDE-4FF9-8C4A-1411FAFFEB61}" type="pres">
      <dgm:prSet presAssocID="{D36BCC74-7E51-4DB4-ACA3-10E25D74D612}" presName="hierChild4" presStyleCnt="0"/>
      <dgm:spPr/>
    </dgm:pt>
    <dgm:pt modelId="{6FF70A40-E368-427A-BA19-559439EE3FAA}" type="pres">
      <dgm:prSet presAssocID="{A58114F4-1F5F-464F-BD74-CF07BF32C8CC}" presName="Name17" presStyleLbl="parChTrans1D3" presStyleIdx="2" presStyleCnt="7"/>
      <dgm:spPr/>
    </dgm:pt>
    <dgm:pt modelId="{F1416222-07BC-4B71-8EB1-D955C2231404}" type="pres">
      <dgm:prSet presAssocID="{3FAE2EF5-248D-4B25-A691-5D6EEE6BB053}" presName="hierRoot3" presStyleCnt="0"/>
      <dgm:spPr/>
    </dgm:pt>
    <dgm:pt modelId="{515E6469-2C40-4EB4-AE5A-894DD3A4CF53}" type="pres">
      <dgm:prSet presAssocID="{3FAE2EF5-248D-4B25-A691-5D6EEE6BB053}" presName="composite3" presStyleCnt="0"/>
      <dgm:spPr/>
    </dgm:pt>
    <dgm:pt modelId="{CE5E3F86-F9FE-4C1A-A8B0-011E4EFEE525}" type="pres">
      <dgm:prSet presAssocID="{3FAE2EF5-248D-4B25-A691-5D6EEE6BB053}" presName="background3" presStyleLbl="node3" presStyleIdx="2" presStyleCnt="7"/>
      <dgm:spPr/>
    </dgm:pt>
    <dgm:pt modelId="{C6B658EC-683B-4C8F-97EF-84BC6E07CE0A}" type="pres">
      <dgm:prSet presAssocID="{3FAE2EF5-248D-4B25-A691-5D6EEE6BB053}" presName="text3" presStyleLbl="fgAcc3" presStyleIdx="2" presStyleCnt="7">
        <dgm:presLayoutVars>
          <dgm:chPref val="3"/>
        </dgm:presLayoutVars>
      </dgm:prSet>
      <dgm:spPr/>
    </dgm:pt>
    <dgm:pt modelId="{A1B80C9B-CA52-4DCA-8548-52E9CB15E5FB}" type="pres">
      <dgm:prSet presAssocID="{3FAE2EF5-248D-4B25-A691-5D6EEE6BB053}" presName="hierChild4" presStyleCnt="0"/>
      <dgm:spPr/>
    </dgm:pt>
    <dgm:pt modelId="{EBE109D6-9F6A-49D1-A799-A453EC62D309}" type="pres">
      <dgm:prSet presAssocID="{FF3EC436-F66B-4A12-AC79-0FC4DD7831E2}" presName="Name10" presStyleLbl="parChTrans1D2" presStyleIdx="1" presStyleCnt="2"/>
      <dgm:spPr/>
    </dgm:pt>
    <dgm:pt modelId="{B9177FCC-4D3A-48B1-91BF-B762E6B9C0D5}" type="pres">
      <dgm:prSet presAssocID="{11DD33AB-AAF6-422F-9CC9-495A92AB956B}" presName="hierRoot2" presStyleCnt="0"/>
      <dgm:spPr/>
    </dgm:pt>
    <dgm:pt modelId="{A8668968-EBF2-45C1-8E3B-774BE9DE14F5}" type="pres">
      <dgm:prSet presAssocID="{11DD33AB-AAF6-422F-9CC9-495A92AB956B}" presName="composite2" presStyleCnt="0"/>
      <dgm:spPr/>
    </dgm:pt>
    <dgm:pt modelId="{D3A8D276-F22A-4F67-93B3-F8E415E05848}" type="pres">
      <dgm:prSet presAssocID="{11DD33AB-AAF6-422F-9CC9-495A92AB956B}" presName="background2" presStyleLbl="node2" presStyleIdx="1" presStyleCnt="2"/>
      <dgm:spPr/>
    </dgm:pt>
    <dgm:pt modelId="{EDBD376D-C60B-4D8A-A604-70627A47E0DD}" type="pres">
      <dgm:prSet presAssocID="{11DD33AB-AAF6-422F-9CC9-495A92AB956B}" presName="text2" presStyleLbl="fgAcc2" presStyleIdx="1" presStyleCnt="2">
        <dgm:presLayoutVars>
          <dgm:chPref val="3"/>
        </dgm:presLayoutVars>
      </dgm:prSet>
      <dgm:spPr/>
    </dgm:pt>
    <dgm:pt modelId="{04C1CBEF-D54A-4A79-8F0D-5F25DE547CE9}" type="pres">
      <dgm:prSet presAssocID="{11DD33AB-AAF6-422F-9CC9-495A92AB956B}" presName="hierChild3" presStyleCnt="0"/>
      <dgm:spPr/>
    </dgm:pt>
    <dgm:pt modelId="{8C4176A1-4422-4A27-8651-80877C594CBB}" type="pres">
      <dgm:prSet presAssocID="{007F6AF1-DB88-49F8-B57B-3847BEAED8AE}" presName="Name17" presStyleLbl="parChTrans1D3" presStyleIdx="3" presStyleCnt="7"/>
      <dgm:spPr/>
    </dgm:pt>
    <dgm:pt modelId="{80375C44-C569-4962-99C2-5865DFC43C4A}" type="pres">
      <dgm:prSet presAssocID="{16BC1066-441A-4CD4-9531-CB91CA16DD9D}" presName="hierRoot3" presStyleCnt="0"/>
      <dgm:spPr/>
    </dgm:pt>
    <dgm:pt modelId="{960C0B8F-923C-4906-B173-D06384A9F2BE}" type="pres">
      <dgm:prSet presAssocID="{16BC1066-441A-4CD4-9531-CB91CA16DD9D}" presName="composite3" presStyleCnt="0"/>
      <dgm:spPr/>
    </dgm:pt>
    <dgm:pt modelId="{2D96D80C-26F6-401B-9145-312103B8CEAA}" type="pres">
      <dgm:prSet presAssocID="{16BC1066-441A-4CD4-9531-CB91CA16DD9D}" presName="background3" presStyleLbl="node3" presStyleIdx="3" presStyleCnt="7"/>
      <dgm:spPr/>
    </dgm:pt>
    <dgm:pt modelId="{A5EBFE5B-D9E8-429F-AB5D-D0338C11AA39}" type="pres">
      <dgm:prSet presAssocID="{16BC1066-441A-4CD4-9531-CB91CA16DD9D}" presName="text3" presStyleLbl="fgAcc3" presStyleIdx="3" presStyleCnt="7">
        <dgm:presLayoutVars>
          <dgm:chPref val="3"/>
        </dgm:presLayoutVars>
      </dgm:prSet>
      <dgm:spPr/>
    </dgm:pt>
    <dgm:pt modelId="{D1DFA02C-4293-4E37-85FC-F9ABA32F713C}" type="pres">
      <dgm:prSet presAssocID="{16BC1066-441A-4CD4-9531-CB91CA16DD9D}" presName="hierChild4" presStyleCnt="0"/>
      <dgm:spPr/>
    </dgm:pt>
    <dgm:pt modelId="{0CA26BBA-89E6-44C4-ABF1-B1E95C8A6ACC}" type="pres">
      <dgm:prSet presAssocID="{BCFC617D-76B5-4AA2-9F48-7FAC3DBF87E4}" presName="Name23" presStyleLbl="parChTrans1D4" presStyleIdx="0" presStyleCnt="4"/>
      <dgm:spPr/>
    </dgm:pt>
    <dgm:pt modelId="{F9D0C94E-5A8A-42D8-B701-B84A975AE441}" type="pres">
      <dgm:prSet presAssocID="{C06A3797-41D5-4C0F-8EF5-59E704C9A7F0}" presName="hierRoot4" presStyleCnt="0"/>
      <dgm:spPr/>
    </dgm:pt>
    <dgm:pt modelId="{28350B40-06CC-483F-857B-C3456AE01028}" type="pres">
      <dgm:prSet presAssocID="{C06A3797-41D5-4C0F-8EF5-59E704C9A7F0}" presName="composite4" presStyleCnt="0"/>
      <dgm:spPr/>
    </dgm:pt>
    <dgm:pt modelId="{4F76AF81-2EFA-4A60-B9ED-7D8A15EDC8B6}" type="pres">
      <dgm:prSet presAssocID="{C06A3797-41D5-4C0F-8EF5-59E704C9A7F0}" presName="background4" presStyleLbl="node4" presStyleIdx="0" presStyleCnt="4"/>
      <dgm:spPr/>
    </dgm:pt>
    <dgm:pt modelId="{F1979158-C386-4449-95B6-2870831CF867}" type="pres">
      <dgm:prSet presAssocID="{C06A3797-41D5-4C0F-8EF5-59E704C9A7F0}" presName="text4" presStyleLbl="fgAcc4" presStyleIdx="0" presStyleCnt="4">
        <dgm:presLayoutVars>
          <dgm:chPref val="3"/>
        </dgm:presLayoutVars>
      </dgm:prSet>
      <dgm:spPr/>
    </dgm:pt>
    <dgm:pt modelId="{11781486-80E8-4A00-897E-6C0B450D276B}" type="pres">
      <dgm:prSet presAssocID="{C06A3797-41D5-4C0F-8EF5-59E704C9A7F0}" presName="hierChild5" presStyleCnt="0"/>
      <dgm:spPr/>
    </dgm:pt>
    <dgm:pt modelId="{92357B01-C8A9-4929-B01A-0E2F59875D6D}" type="pres">
      <dgm:prSet presAssocID="{144CB1AC-46AB-4542-B257-396953FECDBA}" presName="Name23" presStyleLbl="parChTrans1D4" presStyleIdx="1" presStyleCnt="4"/>
      <dgm:spPr/>
    </dgm:pt>
    <dgm:pt modelId="{E165E284-73D5-4B5F-A42D-F28ABF0EB7D9}" type="pres">
      <dgm:prSet presAssocID="{A5C61C0B-56D7-45A9-BCC2-A227C10C579E}" presName="hierRoot4" presStyleCnt="0"/>
      <dgm:spPr/>
    </dgm:pt>
    <dgm:pt modelId="{2D53DE7D-DBCC-4644-A006-1795A198DF15}" type="pres">
      <dgm:prSet presAssocID="{A5C61C0B-56D7-45A9-BCC2-A227C10C579E}" presName="composite4" presStyleCnt="0"/>
      <dgm:spPr/>
    </dgm:pt>
    <dgm:pt modelId="{B3D2293F-8939-4C4E-BCEC-FB0E213F9171}" type="pres">
      <dgm:prSet presAssocID="{A5C61C0B-56D7-45A9-BCC2-A227C10C579E}" presName="background4" presStyleLbl="node4" presStyleIdx="1" presStyleCnt="4"/>
      <dgm:spPr/>
    </dgm:pt>
    <dgm:pt modelId="{B0A7C0C4-6F10-41B2-A28B-FA1B01442063}" type="pres">
      <dgm:prSet presAssocID="{A5C61C0B-56D7-45A9-BCC2-A227C10C579E}" presName="text4" presStyleLbl="fgAcc4" presStyleIdx="1" presStyleCnt="4">
        <dgm:presLayoutVars>
          <dgm:chPref val="3"/>
        </dgm:presLayoutVars>
      </dgm:prSet>
      <dgm:spPr/>
    </dgm:pt>
    <dgm:pt modelId="{46E638EC-7931-4AAA-8002-56DA6B51AE8D}" type="pres">
      <dgm:prSet presAssocID="{A5C61C0B-56D7-45A9-BCC2-A227C10C579E}" presName="hierChild5" presStyleCnt="0"/>
      <dgm:spPr/>
    </dgm:pt>
    <dgm:pt modelId="{06CABA50-6541-4087-8BBE-D61F124CDD9C}" type="pres">
      <dgm:prSet presAssocID="{95B64789-7FC2-499F-8E2C-6680EC0C4CF7}" presName="Name23" presStyleLbl="parChTrans1D4" presStyleIdx="2" presStyleCnt="4"/>
      <dgm:spPr/>
    </dgm:pt>
    <dgm:pt modelId="{0E7BCAB1-EFE7-48A7-BE10-DCAA824B9584}" type="pres">
      <dgm:prSet presAssocID="{CDEA6CA2-3F78-4525-9B05-68B203CAE1FF}" presName="hierRoot4" presStyleCnt="0"/>
      <dgm:spPr/>
    </dgm:pt>
    <dgm:pt modelId="{A0872E2C-8B0E-4B5F-8193-37094FD267BA}" type="pres">
      <dgm:prSet presAssocID="{CDEA6CA2-3F78-4525-9B05-68B203CAE1FF}" presName="composite4" presStyleCnt="0"/>
      <dgm:spPr/>
    </dgm:pt>
    <dgm:pt modelId="{F08A8724-F478-4586-8CBF-0180EB64B33A}" type="pres">
      <dgm:prSet presAssocID="{CDEA6CA2-3F78-4525-9B05-68B203CAE1FF}" presName="background4" presStyleLbl="node4" presStyleIdx="2" presStyleCnt="4"/>
      <dgm:spPr/>
    </dgm:pt>
    <dgm:pt modelId="{AE5E9AD5-7C92-49C4-9B9E-3ACCA365F2D0}" type="pres">
      <dgm:prSet presAssocID="{CDEA6CA2-3F78-4525-9B05-68B203CAE1FF}" presName="text4" presStyleLbl="fgAcc4" presStyleIdx="2" presStyleCnt="4">
        <dgm:presLayoutVars>
          <dgm:chPref val="3"/>
        </dgm:presLayoutVars>
      </dgm:prSet>
      <dgm:spPr/>
    </dgm:pt>
    <dgm:pt modelId="{8585ED39-0DFB-431B-AD0D-15969850D45A}" type="pres">
      <dgm:prSet presAssocID="{CDEA6CA2-3F78-4525-9B05-68B203CAE1FF}" presName="hierChild5" presStyleCnt="0"/>
      <dgm:spPr/>
    </dgm:pt>
    <dgm:pt modelId="{EFB1646C-633C-49F3-A012-AB87E956E379}" type="pres">
      <dgm:prSet presAssocID="{267B3BCD-3F65-449C-853E-5242A9466D9F}" presName="Name23" presStyleLbl="parChTrans1D4" presStyleIdx="3" presStyleCnt="4"/>
      <dgm:spPr/>
    </dgm:pt>
    <dgm:pt modelId="{BC13A280-ECAF-4B91-A5DB-EDED17A94388}" type="pres">
      <dgm:prSet presAssocID="{E7301DA3-182C-45B2-924F-5413A0AB84C6}" presName="hierRoot4" presStyleCnt="0"/>
      <dgm:spPr/>
    </dgm:pt>
    <dgm:pt modelId="{C4C994EC-224E-4835-B1F3-230FAA31EC88}" type="pres">
      <dgm:prSet presAssocID="{E7301DA3-182C-45B2-924F-5413A0AB84C6}" presName="composite4" presStyleCnt="0"/>
      <dgm:spPr/>
    </dgm:pt>
    <dgm:pt modelId="{9205E60C-0D21-43EC-926A-28A63DD232A1}" type="pres">
      <dgm:prSet presAssocID="{E7301DA3-182C-45B2-924F-5413A0AB84C6}" presName="background4" presStyleLbl="node4" presStyleIdx="3" presStyleCnt="4"/>
      <dgm:spPr/>
    </dgm:pt>
    <dgm:pt modelId="{F7ED13E5-95EC-4E33-9E36-39DF24FA4D87}" type="pres">
      <dgm:prSet presAssocID="{E7301DA3-182C-45B2-924F-5413A0AB84C6}" presName="text4" presStyleLbl="fgAcc4" presStyleIdx="3" presStyleCnt="4">
        <dgm:presLayoutVars>
          <dgm:chPref val="3"/>
        </dgm:presLayoutVars>
      </dgm:prSet>
      <dgm:spPr/>
    </dgm:pt>
    <dgm:pt modelId="{35996CBA-0747-4910-95A6-641A76F04292}" type="pres">
      <dgm:prSet presAssocID="{E7301DA3-182C-45B2-924F-5413A0AB84C6}" presName="hierChild5" presStyleCnt="0"/>
      <dgm:spPr/>
    </dgm:pt>
    <dgm:pt modelId="{81F0A97F-6F2E-40EB-8781-70262FF86D0B}" type="pres">
      <dgm:prSet presAssocID="{7F95C0EE-BE34-49E0-90F6-2278D67BD268}" presName="Name17" presStyleLbl="parChTrans1D3" presStyleIdx="4" presStyleCnt="7"/>
      <dgm:spPr/>
    </dgm:pt>
    <dgm:pt modelId="{979624E9-DBDA-454D-8F9D-7EAE9CFD7F0A}" type="pres">
      <dgm:prSet presAssocID="{6318B358-E180-4E50-9C90-0B63D37E7B61}" presName="hierRoot3" presStyleCnt="0"/>
      <dgm:spPr/>
    </dgm:pt>
    <dgm:pt modelId="{961AE135-1202-4D23-B37C-A22602C16D31}" type="pres">
      <dgm:prSet presAssocID="{6318B358-E180-4E50-9C90-0B63D37E7B61}" presName="composite3" presStyleCnt="0"/>
      <dgm:spPr/>
    </dgm:pt>
    <dgm:pt modelId="{93E20568-FBDE-43FD-ABB2-84839A3E2084}" type="pres">
      <dgm:prSet presAssocID="{6318B358-E180-4E50-9C90-0B63D37E7B61}" presName="background3" presStyleLbl="node3" presStyleIdx="4" presStyleCnt="7"/>
      <dgm:spPr/>
    </dgm:pt>
    <dgm:pt modelId="{72406AE3-375D-43C2-908D-6B9CF6F07B32}" type="pres">
      <dgm:prSet presAssocID="{6318B358-E180-4E50-9C90-0B63D37E7B61}" presName="text3" presStyleLbl="fgAcc3" presStyleIdx="4" presStyleCnt="7">
        <dgm:presLayoutVars>
          <dgm:chPref val="3"/>
        </dgm:presLayoutVars>
      </dgm:prSet>
      <dgm:spPr/>
    </dgm:pt>
    <dgm:pt modelId="{87FD00CB-E2A1-4A01-B434-24B71C215BB5}" type="pres">
      <dgm:prSet presAssocID="{6318B358-E180-4E50-9C90-0B63D37E7B61}" presName="hierChild4" presStyleCnt="0"/>
      <dgm:spPr/>
    </dgm:pt>
    <dgm:pt modelId="{85DD4841-B9AB-4695-BB14-A1C9263EE05E}" type="pres">
      <dgm:prSet presAssocID="{3A5EC8DF-FF5B-4E69-B1B1-F40E9F61F62F}" presName="Name17" presStyleLbl="parChTrans1D3" presStyleIdx="5" presStyleCnt="7"/>
      <dgm:spPr/>
    </dgm:pt>
    <dgm:pt modelId="{5C7F66C7-0B69-4CBF-976D-AEA9B6B2D781}" type="pres">
      <dgm:prSet presAssocID="{DBAABD34-4220-42DA-8C95-0AA94043D53A}" presName="hierRoot3" presStyleCnt="0"/>
      <dgm:spPr/>
    </dgm:pt>
    <dgm:pt modelId="{315DF46F-F50C-4BAD-95E4-F2AEC5652F63}" type="pres">
      <dgm:prSet presAssocID="{DBAABD34-4220-42DA-8C95-0AA94043D53A}" presName="composite3" presStyleCnt="0"/>
      <dgm:spPr/>
    </dgm:pt>
    <dgm:pt modelId="{5242B932-90E6-47B4-85FD-F71611E462D6}" type="pres">
      <dgm:prSet presAssocID="{DBAABD34-4220-42DA-8C95-0AA94043D53A}" presName="background3" presStyleLbl="node3" presStyleIdx="5" presStyleCnt="7"/>
      <dgm:spPr/>
    </dgm:pt>
    <dgm:pt modelId="{3D924458-9A93-44DB-8ADB-DF9FFC3A16D3}" type="pres">
      <dgm:prSet presAssocID="{DBAABD34-4220-42DA-8C95-0AA94043D53A}" presName="text3" presStyleLbl="fgAcc3" presStyleIdx="5" presStyleCnt="7">
        <dgm:presLayoutVars>
          <dgm:chPref val="3"/>
        </dgm:presLayoutVars>
      </dgm:prSet>
      <dgm:spPr/>
    </dgm:pt>
    <dgm:pt modelId="{135F8EC1-0244-4406-8176-1E9531457506}" type="pres">
      <dgm:prSet presAssocID="{DBAABD34-4220-42DA-8C95-0AA94043D53A}" presName="hierChild4" presStyleCnt="0"/>
      <dgm:spPr/>
    </dgm:pt>
    <dgm:pt modelId="{CCD98E6E-7088-40FE-BFA1-3883849056BC}" type="pres">
      <dgm:prSet presAssocID="{A9DBF4DE-FE2A-4639-8473-F322CD7D41DB}" presName="Name17" presStyleLbl="parChTrans1D3" presStyleIdx="6" presStyleCnt="7"/>
      <dgm:spPr/>
    </dgm:pt>
    <dgm:pt modelId="{519C192B-ECE5-4B85-A110-CFD6193DD7C6}" type="pres">
      <dgm:prSet presAssocID="{D976E64E-38AF-4E17-9AAA-B8AC6689B26C}" presName="hierRoot3" presStyleCnt="0"/>
      <dgm:spPr/>
    </dgm:pt>
    <dgm:pt modelId="{B85522B3-20DF-4444-B024-0CB8AB7861B6}" type="pres">
      <dgm:prSet presAssocID="{D976E64E-38AF-4E17-9AAA-B8AC6689B26C}" presName="composite3" presStyleCnt="0"/>
      <dgm:spPr/>
    </dgm:pt>
    <dgm:pt modelId="{CCFB5243-3F37-4426-B715-623547A87EFE}" type="pres">
      <dgm:prSet presAssocID="{D976E64E-38AF-4E17-9AAA-B8AC6689B26C}" presName="background3" presStyleLbl="node3" presStyleIdx="6" presStyleCnt="7"/>
      <dgm:spPr/>
    </dgm:pt>
    <dgm:pt modelId="{5449D812-A378-45C5-9B56-2FCD532FEBBC}" type="pres">
      <dgm:prSet presAssocID="{D976E64E-38AF-4E17-9AAA-B8AC6689B26C}" presName="text3" presStyleLbl="fgAcc3" presStyleIdx="6" presStyleCnt="7">
        <dgm:presLayoutVars>
          <dgm:chPref val="3"/>
        </dgm:presLayoutVars>
      </dgm:prSet>
      <dgm:spPr/>
    </dgm:pt>
    <dgm:pt modelId="{DA1471BC-8A33-4D2D-B967-41761B079861}" type="pres">
      <dgm:prSet presAssocID="{D976E64E-38AF-4E17-9AAA-B8AC6689B26C}" presName="hierChild4" presStyleCnt="0"/>
      <dgm:spPr/>
    </dgm:pt>
  </dgm:ptLst>
  <dgm:cxnLst>
    <dgm:cxn modelId="{701B9B03-97CE-4B9B-96FC-B62971674DF9}" srcId="{5197CE6D-B07A-4739-913D-1F4445B506B9}" destId="{ECDD2DFD-DE6C-4CEF-B340-66567589B5B6}" srcOrd="0" destOrd="0" parTransId="{DBA44D71-ED94-47F5-B15B-116FAC62BD40}" sibTransId="{6F8615C5-486C-44A4-AF87-C6D50403514F}"/>
    <dgm:cxn modelId="{64FD0C08-F6DB-4AFF-AE66-F1F86B979461}" type="presOf" srcId="{11DD33AB-AAF6-422F-9CC9-495A92AB956B}" destId="{EDBD376D-C60B-4D8A-A604-70627A47E0DD}" srcOrd="0" destOrd="0" presId="urn:microsoft.com/office/officeart/2005/8/layout/hierarchy1"/>
    <dgm:cxn modelId="{7AAD7117-A283-4798-AC0B-2CF137AF1820}" srcId="{11DD33AB-AAF6-422F-9CC9-495A92AB956B}" destId="{D976E64E-38AF-4E17-9AAA-B8AC6689B26C}" srcOrd="3" destOrd="0" parTransId="{A9DBF4DE-FE2A-4639-8473-F322CD7D41DB}" sibTransId="{5245DB70-70BF-421A-BB7A-8C5AFB5E33FF}"/>
    <dgm:cxn modelId="{E1C9481C-41EA-4515-AA60-B1904C8425BF}" srcId="{16BC1066-441A-4CD4-9531-CB91CA16DD9D}" destId="{CDEA6CA2-3F78-4525-9B05-68B203CAE1FF}" srcOrd="2" destOrd="0" parTransId="{95B64789-7FC2-499F-8E2C-6680EC0C4CF7}" sibTransId="{F3ED29C1-E390-4379-95AE-DE9ECE096884}"/>
    <dgm:cxn modelId="{A0A35026-CACF-4BDA-AFB9-228192C85211}" srcId="{A3C80D54-224E-44C4-876B-EDE935EBDFDF}" destId="{F4907C3D-68D9-49CB-ABF8-AE4EBE410021}" srcOrd="0" destOrd="0" parTransId="{DC0697BA-2EC9-430A-96EA-537FDA237189}" sibTransId="{31036602-8A40-4DC6-ABD8-28ED93ECCC6F}"/>
    <dgm:cxn modelId="{BECC4027-6281-45B3-B6D4-359733F3C1A1}" type="presOf" srcId="{95B64789-7FC2-499F-8E2C-6680EC0C4CF7}" destId="{06CABA50-6541-4087-8BBE-D61F124CDD9C}" srcOrd="0" destOrd="0" presId="urn:microsoft.com/office/officeart/2005/8/layout/hierarchy1"/>
    <dgm:cxn modelId="{3E067427-7D50-43B2-B31C-9613599AF588}" type="presOf" srcId="{3FAE2EF5-248D-4B25-A691-5D6EEE6BB053}" destId="{C6B658EC-683B-4C8F-97EF-84BC6E07CE0A}" srcOrd="0" destOrd="0" presId="urn:microsoft.com/office/officeart/2005/8/layout/hierarchy1"/>
    <dgm:cxn modelId="{D03F922F-9DE6-4173-AD9E-91E294A5480A}" type="presOf" srcId="{FF3EC436-F66B-4A12-AC79-0FC4DD7831E2}" destId="{EBE109D6-9F6A-49D1-A799-A453EC62D309}" srcOrd="0" destOrd="0" presId="urn:microsoft.com/office/officeart/2005/8/layout/hierarchy1"/>
    <dgm:cxn modelId="{BA539237-428B-453A-91FF-17071FE4D71D}" srcId="{16BC1066-441A-4CD4-9531-CB91CA16DD9D}" destId="{C06A3797-41D5-4C0F-8EF5-59E704C9A7F0}" srcOrd="0" destOrd="0" parTransId="{BCFC617D-76B5-4AA2-9F48-7FAC3DBF87E4}" sibTransId="{4668E127-6D6E-4051-B703-F01D6124D134}"/>
    <dgm:cxn modelId="{0FAFF240-9BA1-4068-AFBE-83B939A03C2A}" srcId="{11DD33AB-AAF6-422F-9CC9-495A92AB956B}" destId="{DBAABD34-4220-42DA-8C95-0AA94043D53A}" srcOrd="2" destOrd="0" parTransId="{3A5EC8DF-FF5B-4E69-B1B1-F40E9F61F62F}" sibTransId="{14C5CB2D-9792-49A6-A4B3-7535A3B9A678}"/>
    <dgm:cxn modelId="{0D30C145-8CE9-4C64-BA4D-F2ED69A773A1}" type="presOf" srcId="{A3C80D54-224E-44C4-876B-EDE935EBDFDF}" destId="{0AA313E2-14F5-4885-989E-3E1AF30C82D6}" srcOrd="0" destOrd="0" presId="urn:microsoft.com/office/officeart/2005/8/layout/hierarchy1"/>
    <dgm:cxn modelId="{F5C44267-7627-411D-9A1B-0EA6755F5099}" srcId="{5197CE6D-B07A-4739-913D-1F4445B506B9}" destId="{3FAE2EF5-248D-4B25-A691-5D6EEE6BB053}" srcOrd="2" destOrd="0" parTransId="{A58114F4-1F5F-464F-BD74-CF07BF32C8CC}" sibTransId="{8F8D44B0-A392-4A2D-BFDA-D45A0094910A}"/>
    <dgm:cxn modelId="{2BD80C69-B471-4DB3-968F-7ED3323A7E8D}" type="presOf" srcId="{E7301DA3-182C-45B2-924F-5413A0AB84C6}" destId="{F7ED13E5-95EC-4E33-9E36-39DF24FA4D87}" srcOrd="0" destOrd="0" presId="urn:microsoft.com/office/officeart/2005/8/layout/hierarchy1"/>
    <dgm:cxn modelId="{98738E6B-D55A-46CC-8CFC-F58D4BEB42E5}" type="presOf" srcId="{DBAABD34-4220-42DA-8C95-0AA94043D53A}" destId="{3D924458-9A93-44DB-8ADB-DF9FFC3A16D3}" srcOrd="0" destOrd="0" presId="urn:microsoft.com/office/officeart/2005/8/layout/hierarchy1"/>
    <dgm:cxn modelId="{6505984E-0D3D-43DA-AAF9-C75E75D84ECB}" type="presOf" srcId="{144CB1AC-46AB-4542-B257-396953FECDBA}" destId="{92357B01-C8A9-4929-B01A-0E2F59875D6D}" srcOrd="0" destOrd="0" presId="urn:microsoft.com/office/officeart/2005/8/layout/hierarchy1"/>
    <dgm:cxn modelId="{7149D46E-8071-4DB2-9814-7E2F63BB79F0}" type="presOf" srcId="{D976E64E-38AF-4E17-9AAA-B8AC6689B26C}" destId="{5449D812-A378-45C5-9B56-2FCD532FEBBC}" srcOrd="0" destOrd="0" presId="urn:microsoft.com/office/officeart/2005/8/layout/hierarchy1"/>
    <dgm:cxn modelId="{1AA7366F-EA56-4A10-A40E-97ABB6ACC76B}" type="presOf" srcId="{90AD5C8B-161A-4D00-9BAC-1361C0871DDB}" destId="{85643DEE-5D34-44CB-AA5D-6583645C67B4}" srcOrd="0" destOrd="0" presId="urn:microsoft.com/office/officeart/2005/8/layout/hierarchy1"/>
    <dgm:cxn modelId="{94008A72-FBCE-45FA-833C-10EDDD2362DA}" type="presOf" srcId="{3B3CF855-4DCE-40CA-A851-2B18E5534D1E}" destId="{23A6A4F1-B096-45CE-9D8C-AFBB0BF84F0A}" srcOrd="0" destOrd="0" presId="urn:microsoft.com/office/officeart/2005/8/layout/hierarchy1"/>
    <dgm:cxn modelId="{7F96A372-E10A-4FE9-B7B1-CA8ABA867412}" srcId="{11DD33AB-AAF6-422F-9CC9-495A92AB956B}" destId="{16BC1066-441A-4CD4-9531-CB91CA16DD9D}" srcOrd="0" destOrd="0" parTransId="{007F6AF1-DB88-49F8-B57B-3847BEAED8AE}" sibTransId="{2D7A26F2-F486-4EA3-8F3E-81D54FABD0A1}"/>
    <dgm:cxn modelId="{B24F2A79-F4B5-4B82-ACE4-46B52B1FC22F}" srcId="{16BC1066-441A-4CD4-9531-CB91CA16DD9D}" destId="{E7301DA3-182C-45B2-924F-5413A0AB84C6}" srcOrd="3" destOrd="0" parTransId="{267B3BCD-3F65-449C-853E-5242A9466D9F}" sibTransId="{B1A011E8-FDCE-474E-91D2-A515DDC6EEC7}"/>
    <dgm:cxn modelId="{0CF44281-7AE0-472C-A12B-D43084ED8C09}" srcId="{F4907C3D-68D9-49CB-ABF8-AE4EBE410021}" destId="{11DD33AB-AAF6-422F-9CC9-495A92AB956B}" srcOrd="1" destOrd="0" parTransId="{FF3EC436-F66B-4A12-AC79-0FC4DD7831E2}" sibTransId="{D760BDEA-B032-478E-9C52-1ED72EB8069A}"/>
    <dgm:cxn modelId="{BDE45083-AE48-47F6-B34A-8882CE70C681}" type="presOf" srcId="{3A5EC8DF-FF5B-4E69-B1B1-F40E9F61F62F}" destId="{85DD4841-B9AB-4695-BB14-A1C9263EE05E}" srcOrd="0" destOrd="0" presId="urn:microsoft.com/office/officeart/2005/8/layout/hierarchy1"/>
    <dgm:cxn modelId="{8C51AD84-D6B6-4FD5-B134-0D56DDE27810}" srcId="{11DD33AB-AAF6-422F-9CC9-495A92AB956B}" destId="{6318B358-E180-4E50-9C90-0B63D37E7B61}" srcOrd="1" destOrd="0" parTransId="{7F95C0EE-BE34-49E0-90F6-2278D67BD268}" sibTransId="{22236B96-7F9C-4B99-9999-58B5BC215811}"/>
    <dgm:cxn modelId="{80101F89-C537-4CB0-A9D7-F0C47A29FF02}" type="presOf" srcId="{6318B358-E180-4E50-9C90-0B63D37E7B61}" destId="{72406AE3-375D-43C2-908D-6B9CF6F07B32}" srcOrd="0" destOrd="0" presId="urn:microsoft.com/office/officeart/2005/8/layout/hierarchy1"/>
    <dgm:cxn modelId="{8104028A-D8D7-44C9-A3F0-29E1F34E0EE6}" type="presOf" srcId="{F4907C3D-68D9-49CB-ABF8-AE4EBE410021}" destId="{78ED5B0C-6B6C-4B54-ACFF-583B7858B6F6}" srcOrd="0" destOrd="0" presId="urn:microsoft.com/office/officeart/2005/8/layout/hierarchy1"/>
    <dgm:cxn modelId="{E3765690-C059-4AB4-9870-BA044E30BAED}" type="presOf" srcId="{A9DBF4DE-FE2A-4639-8473-F322CD7D41DB}" destId="{CCD98E6E-7088-40FE-BFA1-3883849056BC}" srcOrd="0" destOrd="0" presId="urn:microsoft.com/office/officeart/2005/8/layout/hierarchy1"/>
    <dgm:cxn modelId="{282C3A91-28A7-4C2A-AF92-65E22F199AA6}" type="presOf" srcId="{A5C61C0B-56D7-45A9-BCC2-A227C10C579E}" destId="{B0A7C0C4-6F10-41B2-A28B-FA1B01442063}" srcOrd="0" destOrd="0" presId="urn:microsoft.com/office/officeart/2005/8/layout/hierarchy1"/>
    <dgm:cxn modelId="{A2897B9E-7569-4E9B-8085-76FE1E65D143}" type="presOf" srcId="{16BC1066-441A-4CD4-9531-CB91CA16DD9D}" destId="{A5EBFE5B-D9E8-429F-AB5D-D0338C11AA39}" srcOrd="0" destOrd="0" presId="urn:microsoft.com/office/officeart/2005/8/layout/hierarchy1"/>
    <dgm:cxn modelId="{3248E8A8-D0D7-4C45-9FFD-90D6E2A20F65}" srcId="{16BC1066-441A-4CD4-9531-CB91CA16DD9D}" destId="{A5C61C0B-56D7-45A9-BCC2-A227C10C579E}" srcOrd="1" destOrd="0" parTransId="{144CB1AC-46AB-4542-B257-396953FECDBA}" sibTransId="{F725BB68-1CBB-4627-9BF0-2C1EDAD3638E}"/>
    <dgm:cxn modelId="{FAD67EAD-EC7A-4C80-9D72-BCFD126D15D5}" type="presOf" srcId="{A58114F4-1F5F-464F-BD74-CF07BF32C8CC}" destId="{6FF70A40-E368-427A-BA19-559439EE3FAA}" srcOrd="0" destOrd="0" presId="urn:microsoft.com/office/officeart/2005/8/layout/hierarchy1"/>
    <dgm:cxn modelId="{CF37B2B3-3F38-49AA-A0A1-96010A266347}" type="presOf" srcId="{ECDD2DFD-DE6C-4CEF-B340-66567589B5B6}" destId="{5DF8A286-14E0-4872-9B94-6C9129C8BFCC}" srcOrd="0" destOrd="0" presId="urn:microsoft.com/office/officeart/2005/8/layout/hierarchy1"/>
    <dgm:cxn modelId="{F8A334BC-4F7B-46A4-AF49-1DF28C67CF88}" srcId="{5197CE6D-B07A-4739-913D-1F4445B506B9}" destId="{D36BCC74-7E51-4DB4-ACA3-10E25D74D612}" srcOrd="1" destOrd="0" parTransId="{90AD5C8B-161A-4D00-9BAC-1361C0871DDB}" sibTransId="{40F431FA-8ED9-47B6-9C40-C6FDD6CF67AA}"/>
    <dgm:cxn modelId="{ECF7EBCA-5017-4160-9EA4-7CBCCC630857}" type="presOf" srcId="{DBA44D71-ED94-47F5-B15B-116FAC62BD40}" destId="{F14D2739-C6C2-4147-A3AF-69907D306D2F}" srcOrd="0" destOrd="0" presId="urn:microsoft.com/office/officeart/2005/8/layout/hierarchy1"/>
    <dgm:cxn modelId="{8080C7D0-8530-476F-8046-DEED39B68AF7}" type="presOf" srcId="{5197CE6D-B07A-4739-913D-1F4445B506B9}" destId="{7DB152E4-3C3C-434E-958C-F09CAF98CA41}" srcOrd="0" destOrd="0" presId="urn:microsoft.com/office/officeart/2005/8/layout/hierarchy1"/>
    <dgm:cxn modelId="{6DEDB9D3-B86F-4CE0-B810-B691BFF28029}" type="presOf" srcId="{D36BCC74-7E51-4DB4-ACA3-10E25D74D612}" destId="{F29F434C-F2D0-4D2A-AB84-A5150F292C49}" srcOrd="0" destOrd="0" presId="urn:microsoft.com/office/officeart/2005/8/layout/hierarchy1"/>
    <dgm:cxn modelId="{E9F74BDC-4B7A-4C05-8B24-0FC0C63CFD9F}" type="presOf" srcId="{BCFC617D-76B5-4AA2-9F48-7FAC3DBF87E4}" destId="{0CA26BBA-89E6-44C4-ABF1-B1E95C8A6ACC}" srcOrd="0" destOrd="0" presId="urn:microsoft.com/office/officeart/2005/8/layout/hierarchy1"/>
    <dgm:cxn modelId="{D332F5E0-3932-4E82-92A5-A60761B623F0}" srcId="{F4907C3D-68D9-49CB-ABF8-AE4EBE410021}" destId="{5197CE6D-B07A-4739-913D-1F4445B506B9}" srcOrd="0" destOrd="0" parTransId="{3B3CF855-4DCE-40CA-A851-2B18E5534D1E}" sibTransId="{1B8A110B-5CF8-41FF-BEB6-499FBCC339E2}"/>
    <dgm:cxn modelId="{3BE002EC-9FBD-4109-B051-8EF53434C842}" type="presOf" srcId="{007F6AF1-DB88-49F8-B57B-3847BEAED8AE}" destId="{8C4176A1-4422-4A27-8651-80877C594CBB}" srcOrd="0" destOrd="0" presId="urn:microsoft.com/office/officeart/2005/8/layout/hierarchy1"/>
    <dgm:cxn modelId="{EE33D0F1-7CBE-4C9E-B659-731370ED6B00}" type="presOf" srcId="{267B3BCD-3F65-449C-853E-5242A9466D9F}" destId="{EFB1646C-633C-49F3-A012-AB87E956E379}" srcOrd="0" destOrd="0" presId="urn:microsoft.com/office/officeart/2005/8/layout/hierarchy1"/>
    <dgm:cxn modelId="{C671E7F9-6D4F-4DF4-B7FD-CA0784FD1139}" type="presOf" srcId="{C06A3797-41D5-4C0F-8EF5-59E704C9A7F0}" destId="{F1979158-C386-4449-95B6-2870831CF867}" srcOrd="0" destOrd="0" presId="urn:microsoft.com/office/officeart/2005/8/layout/hierarchy1"/>
    <dgm:cxn modelId="{44366CFB-2DB9-4696-9B1D-F7508408A853}" type="presOf" srcId="{7F95C0EE-BE34-49E0-90F6-2278D67BD268}" destId="{81F0A97F-6F2E-40EB-8781-70262FF86D0B}" srcOrd="0" destOrd="0" presId="urn:microsoft.com/office/officeart/2005/8/layout/hierarchy1"/>
    <dgm:cxn modelId="{882390FD-4C34-413F-A68C-3CCC185479E8}" type="presOf" srcId="{CDEA6CA2-3F78-4525-9B05-68B203CAE1FF}" destId="{AE5E9AD5-7C92-49C4-9B9E-3ACCA365F2D0}" srcOrd="0" destOrd="0" presId="urn:microsoft.com/office/officeart/2005/8/layout/hierarchy1"/>
    <dgm:cxn modelId="{7B0CAB93-C38F-4CED-995D-0B7E91D2AD15}" type="presParOf" srcId="{0AA313E2-14F5-4885-989E-3E1AF30C82D6}" destId="{792EDA97-8E7E-485F-B26E-BCE280E74D83}" srcOrd="0" destOrd="0" presId="urn:microsoft.com/office/officeart/2005/8/layout/hierarchy1"/>
    <dgm:cxn modelId="{DA0CBAFB-717F-401B-B955-C7CAE7EC5E6D}" type="presParOf" srcId="{792EDA97-8E7E-485F-B26E-BCE280E74D83}" destId="{431B5083-E5E0-46A8-BE2F-4E339BB64D95}" srcOrd="0" destOrd="0" presId="urn:microsoft.com/office/officeart/2005/8/layout/hierarchy1"/>
    <dgm:cxn modelId="{A793D278-F6D3-4463-8927-EEC40C0067A5}" type="presParOf" srcId="{431B5083-E5E0-46A8-BE2F-4E339BB64D95}" destId="{A6000179-D2B8-43D5-93AE-1A39B78E6E49}" srcOrd="0" destOrd="0" presId="urn:microsoft.com/office/officeart/2005/8/layout/hierarchy1"/>
    <dgm:cxn modelId="{559DF174-5057-4662-AD49-9B2E1816996C}" type="presParOf" srcId="{431B5083-E5E0-46A8-BE2F-4E339BB64D95}" destId="{78ED5B0C-6B6C-4B54-ACFF-583B7858B6F6}" srcOrd="1" destOrd="0" presId="urn:microsoft.com/office/officeart/2005/8/layout/hierarchy1"/>
    <dgm:cxn modelId="{BC9C1619-935D-477D-88DC-5357BB082CB3}" type="presParOf" srcId="{792EDA97-8E7E-485F-B26E-BCE280E74D83}" destId="{C3A4FA31-A57A-4DCE-9015-153E09DAEC4C}" srcOrd="1" destOrd="0" presId="urn:microsoft.com/office/officeart/2005/8/layout/hierarchy1"/>
    <dgm:cxn modelId="{EA5289BB-E448-4B1C-AD5F-CE3DBCE4C5DA}" type="presParOf" srcId="{C3A4FA31-A57A-4DCE-9015-153E09DAEC4C}" destId="{23A6A4F1-B096-45CE-9D8C-AFBB0BF84F0A}" srcOrd="0" destOrd="0" presId="urn:microsoft.com/office/officeart/2005/8/layout/hierarchy1"/>
    <dgm:cxn modelId="{2106A3EF-5467-44AF-8C66-6EFC006EF2DF}" type="presParOf" srcId="{C3A4FA31-A57A-4DCE-9015-153E09DAEC4C}" destId="{B1061FA1-2463-431D-88DD-634BC9EFF3D8}" srcOrd="1" destOrd="0" presId="urn:microsoft.com/office/officeart/2005/8/layout/hierarchy1"/>
    <dgm:cxn modelId="{AAA15957-6191-4802-9F24-DF3794A00EBB}" type="presParOf" srcId="{B1061FA1-2463-431D-88DD-634BC9EFF3D8}" destId="{FF3FAED9-A917-4E32-A541-45B3CF762B72}" srcOrd="0" destOrd="0" presId="urn:microsoft.com/office/officeart/2005/8/layout/hierarchy1"/>
    <dgm:cxn modelId="{6B3396CF-2259-4B97-B86C-8B2271EB93F8}" type="presParOf" srcId="{FF3FAED9-A917-4E32-A541-45B3CF762B72}" destId="{1FBDBA83-C912-4B6D-BE7D-4069991A47A4}" srcOrd="0" destOrd="0" presId="urn:microsoft.com/office/officeart/2005/8/layout/hierarchy1"/>
    <dgm:cxn modelId="{C9FD332E-ACC4-438F-BD8E-E7A883493236}" type="presParOf" srcId="{FF3FAED9-A917-4E32-A541-45B3CF762B72}" destId="{7DB152E4-3C3C-434E-958C-F09CAF98CA41}" srcOrd="1" destOrd="0" presId="urn:microsoft.com/office/officeart/2005/8/layout/hierarchy1"/>
    <dgm:cxn modelId="{2F7A3969-CB3E-44F8-AFEE-9B71F35E495A}" type="presParOf" srcId="{B1061FA1-2463-431D-88DD-634BC9EFF3D8}" destId="{BC6ACE44-01C1-4D01-B4AB-5AE96A20F503}" srcOrd="1" destOrd="0" presId="urn:microsoft.com/office/officeart/2005/8/layout/hierarchy1"/>
    <dgm:cxn modelId="{62917C15-CC98-468F-97FA-DDA717694EF7}" type="presParOf" srcId="{BC6ACE44-01C1-4D01-B4AB-5AE96A20F503}" destId="{F14D2739-C6C2-4147-A3AF-69907D306D2F}" srcOrd="0" destOrd="0" presId="urn:microsoft.com/office/officeart/2005/8/layout/hierarchy1"/>
    <dgm:cxn modelId="{74AEFDFD-481D-44AC-AE4A-3C576DBB5319}" type="presParOf" srcId="{BC6ACE44-01C1-4D01-B4AB-5AE96A20F503}" destId="{FFC043A5-FFD7-4DB2-BD8E-3A5807C89670}" srcOrd="1" destOrd="0" presId="urn:microsoft.com/office/officeart/2005/8/layout/hierarchy1"/>
    <dgm:cxn modelId="{42215191-F50D-4E84-BB75-C9CE44E8761D}" type="presParOf" srcId="{FFC043A5-FFD7-4DB2-BD8E-3A5807C89670}" destId="{6F19FDBE-C3D3-42B6-B169-C4A7236172FA}" srcOrd="0" destOrd="0" presId="urn:microsoft.com/office/officeart/2005/8/layout/hierarchy1"/>
    <dgm:cxn modelId="{187CCDEE-461D-4430-87F6-D876919209AF}" type="presParOf" srcId="{6F19FDBE-C3D3-42B6-B169-C4A7236172FA}" destId="{1A5D1408-6396-455E-B8B5-8FE075717A67}" srcOrd="0" destOrd="0" presId="urn:microsoft.com/office/officeart/2005/8/layout/hierarchy1"/>
    <dgm:cxn modelId="{4B22A58F-BB7A-4DA9-931D-C3D026B7249B}" type="presParOf" srcId="{6F19FDBE-C3D3-42B6-B169-C4A7236172FA}" destId="{5DF8A286-14E0-4872-9B94-6C9129C8BFCC}" srcOrd="1" destOrd="0" presId="urn:microsoft.com/office/officeart/2005/8/layout/hierarchy1"/>
    <dgm:cxn modelId="{5D23407B-179B-4D99-854A-7075D1D2FEFF}" type="presParOf" srcId="{FFC043A5-FFD7-4DB2-BD8E-3A5807C89670}" destId="{228E3D8B-044D-4B38-BC31-A29722945DFE}" srcOrd="1" destOrd="0" presId="urn:microsoft.com/office/officeart/2005/8/layout/hierarchy1"/>
    <dgm:cxn modelId="{EFB2DA22-9529-4F71-BD68-076212006C8D}" type="presParOf" srcId="{BC6ACE44-01C1-4D01-B4AB-5AE96A20F503}" destId="{85643DEE-5D34-44CB-AA5D-6583645C67B4}" srcOrd="2" destOrd="0" presId="urn:microsoft.com/office/officeart/2005/8/layout/hierarchy1"/>
    <dgm:cxn modelId="{CE3280A8-A51A-4ACA-83DE-F9ADFA416561}" type="presParOf" srcId="{BC6ACE44-01C1-4D01-B4AB-5AE96A20F503}" destId="{D9468DB0-8F6C-4095-ACD9-4AAE931EDF43}" srcOrd="3" destOrd="0" presId="urn:microsoft.com/office/officeart/2005/8/layout/hierarchy1"/>
    <dgm:cxn modelId="{733DA450-00CF-4678-9F6C-8DE4CCCC8CB4}" type="presParOf" srcId="{D9468DB0-8F6C-4095-ACD9-4AAE931EDF43}" destId="{E862D8E1-177C-433E-940F-3A427C8FE984}" srcOrd="0" destOrd="0" presId="urn:microsoft.com/office/officeart/2005/8/layout/hierarchy1"/>
    <dgm:cxn modelId="{EED5AD32-9B30-439E-8B83-BBE28A3D8C3F}" type="presParOf" srcId="{E862D8E1-177C-433E-940F-3A427C8FE984}" destId="{614EE1B4-F6D2-4DFF-8408-7AA5EF1CA43B}" srcOrd="0" destOrd="0" presId="urn:microsoft.com/office/officeart/2005/8/layout/hierarchy1"/>
    <dgm:cxn modelId="{48F57731-77AD-4BE5-8500-6B881F474441}" type="presParOf" srcId="{E862D8E1-177C-433E-940F-3A427C8FE984}" destId="{F29F434C-F2D0-4D2A-AB84-A5150F292C49}" srcOrd="1" destOrd="0" presId="urn:microsoft.com/office/officeart/2005/8/layout/hierarchy1"/>
    <dgm:cxn modelId="{54BDDFD5-35A9-485C-BFE0-8A97F1AB3DE2}" type="presParOf" srcId="{D9468DB0-8F6C-4095-ACD9-4AAE931EDF43}" destId="{A53A90E6-FEDE-4FF9-8C4A-1411FAFFEB61}" srcOrd="1" destOrd="0" presId="urn:microsoft.com/office/officeart/2005/8/layout/hierarchy1"/>
    <dgm:cxn modelId="{DA3DC85F-417D-4FC5-9DC6-73F9F8B1436A}" type="presParOf" srcId="{BC6ACE44-01C1-4D01-B4AB-5AE96A20F503}" destId="{6FF70A40-E368-427A-BA19-559439EE3FAA}" srcOrd="4" destOrd="0" presId="urn:microsoft.com/office/officeart/2005/8/layout/hierarchy1"/>
    <dgm:cxn modelId="{22E24658-B2AF-4F0E-AEC1-0507219A0A02}" type="presParOf" srcId="{BC6ACE44-01C1-4D01-B4AB-5AE96A20F503}" destId="{F1416222-07BC-4B71-8EB1-D955C2231404}" srcOrd="5" destOrd="0" presId="urn:microsoft.com/office/officeart/2005/8/layout/hierarchy1"/>
    <dgm:cxn modelId="{6F60298C-4555-4369-93AF-F560CF0B65BE}" type="presParOf" srcId="{F1416222-07BC-4B71-8EB1-D955C2231404}" destId="{515E6469-2C40-4EB4-AE5A-894DD3A4CF53}" srcOrd="0" destOrd="0" presId="urn:microsoft.com/office/officeart/2005/8/layout/hierarchy1"/>
    <dgm:cxn modelId="{FFE9C0D1-7764-4830-9469-AA36992E3AF7}" type="presParOf" srcId="{515E6469-2C40-4EB4-AE5A-894DD3A4CF53}" destId="{CE5E3F86-F9FE-4C1A-A8B0-011E4EFEE525}" srcOrd="0" destOrd="0" presId="urn:microsoft.com/office/officeart/2005/8/layout/hierarchy1"/>
    <dgm:cxn modelId="{7A669225-39A1-45B9-833F-0C9A79E22DFD}" type="presParOf" srcId="{515E6469-2C40-4EB4-AE5A-894DD3A4CF53}" destId="{C6B658EC-683B-4C8F-97EF-84BC6E07CE0A}" srcOrd="1" destOrd="0" presId="urn:microsoft.com/office/officeart/2005/8/layout/hierarchy1"/>
    <dgm:cxn modelId="{1EF9C239-986E-4704-9323-19F82A93A728}" type="presParOf" srcId="{F1416222-07BC-4B71-8EB1-D955C2231404}" destId="{A1B80C9B-CA52-4DCA-8548-52E9CB15E5FB}" srcOrd="1" destOrd="0" presId="urn:microsoft.com/office/officeart/2005/8/layout/hierarchy1"/>
    <dgm:cxn modelId="{35F1496F-D3ED-4B74-B887-67E0E9EF2393}" type="presParOf" srcId="{C3A4FA31-A57A-4DCE-9015-153E09DAEC4C}" destId="{EBE109D6-9F6A-49D1-A799-A453EC62D309}" srcOrd="2" destOrd="0" presId="urn:microsoft.com/office/officeart/2005/8/layout/hierarchy1"/>
    <dgm:cxn modelId="{8ADE5037-6B7D-4149-B567-2E568DE51461}" type="presParOf" srcId="{C3A4FA31-A57A-4DCE-9015-153E09DAEC4C}" destId="{B9177FCC-4D3A-48B1-91BF-B762E6B9C0D5}" srcOrd="3" destOrd="0" presId="urn:microsoft.com/office/officeart/2005/8/layout/hierarchy1"/>
    <dgm:cxn modelId="{482FCA3C-4D09-4537-8011-0CF29CC73AB1}" type="presParOf" srcId="{B9177FCC-4D3A-48B1-91BF-B762E6B9C0D5}" destId="{A8668968-EBF2-45C1-8E3B-774BE9DE14F5}" srcOrd="0" destOrd="0" presId="urn:microsoft.com/office/officeart/2005/8/layout/hierarchy1"/>
    <dgm:cxn modelId="{32493CC4-E54B-4260-8D48-14A379CC6467}" type="presParOf" srcId="{A8668968-EBF2-45C1-8E3B-774BE9DE14F5}" destId="{D3A8D276-F22A-4F67-93B3-F8E415E05848}" srcOrd="0" destOrd="0" presId="urn:microsoft.com/office/officeart/2005/8/layout/hierarchy1"/>
    <dgm:cxn modelId="{4260DBD2-B2F6-4A1F-A5E5-6987D437C977}" type="presParOf" srcId="{A8668968-EBF2-45C1-8E3B-774BE9DE14F5}" destId="{EDBD376D-C60B-4D8A-A604-70627A47E0DD}" srcOrd="1" destOrd="0" presId="urn:microsoft.com/office/officeart/2005/8/layout/hierarchy1"/>
    <dgm:cxn modelId="{84403B04-71CA-4419-887B-4FD11FB969F3}" type="presParOf" srcId="{B9177FCC-4D3A-48B1-91BF-B762E6B9C0D5}" destId="{04C1CBEF-D54A-4A79-8F0D-5F25DE547CE9}" srcOrd="1" destOrd="0" presId="urn:microsoft.com/office/officeart/2005/8/layout/hierarchy1"/>
    <dgm:cxn modelId="{16D097E8-072D-441B-878D-DE02D9857911}" type="presParOf" srcId="{04C1CBEF-D54A-4A79-8F0D-5F25DE547CE9}" destId="{8C4176A1-4422-4A27-8651-80877C594CBB}" srcOrd="0" destOrd="0" presId="urn:microsoft.com/office/officeart/2005/8/layout/hierarchy1"/>
    <dgm:cxn modelId="{F9B9C8F3-D55E-4860-9E07-29457B740909}" type="presParOf" srcId="{04C1CBEF-D54A-4A79-8F0D-5F25DE547CE9}" destId="{80375C44-C569-4962-99C2-5865DFC43C4A}" srcOrd="1" destOrd="0" presId="urn:microsoft.com/office/officeart/2005/8/layout/hierarchy1"/>
    <dgm:cxn modelId="{445D8E40-B03D-43C4-B600-6BA8549CDE87}" type="presParOf" srcId="{80375C44-C569-4962-99C2-5865DFC43C4A}" destId="{960C0B8F-923C-4906-B173-D06384A9F2BE}" srcOrd="0" destOrd="0" presId="urn:microsoft.com/office/officeart/2005/8/layout/hierarchy1"/>
    <dgm:cxn modelId="{34E27853-B1CD-4D9D-8019-06862ADD5BEB}" type="presParOf" srcId="{960C0B8F-923C-4906-B173-D06384A9F2BE}" destId="{2D96D80C-26F6-401B-9145-312103B8CEAA}" srcOrd="0" destOrd="0" presId="urn:microsoft.com/office/officeart/2005/8/layout/hierarchy1"/>
    <dgm:cxn modelId="{296518C3-E238-45C4-ABA2-D26F6E20DA77}" type="presParOf" srcId="{960C0B8F-923C-4906-B173-D06384A9F2BE}" destId="{A5EBFE5B-D9E8-429F-AB5D-D0338C11AA39}" srcOrd="1" destOrd="0" presId="urn:microsoft.com/office/officeart/2005/8/layout/hierarchy1"/>
    <dgm:cxn modelId="{B7391A6C-2BEC-4927-9957-3C1611072D28}" type="presParOf" srcId="{80375C44-C569-4962-99C2-5865DFC43C4A}" destId="{D1DFA02C-4293-4E37-85FC-F9ABA32F713C}" srcOrd="1" destOrd="0" presId="urn:microsoft.com/office/officeart/2005/8/layout/hierarchy1"/>
    <dgm:cxn modelId="{C226B6B3-EB21-4D57-AA9F-EF0B04440013}" type="presParOf" srcId="{D1DFA02C-4293-4E37-85FC-F9ABA32F713C}" destId="{0CA26BBA-89E6-44C4-ABF1-B1E95C8A6ACC}" srcOrd="0" destOrd="0" presId="urn:microsoft.com/office/officeart/2005/8/layout/hierarchy1"/>
    <dgm:cxn modelId="{55407E58-7C4F-4AEC-AA74-FD21EAD790A4}" type="presParOf" srcId="{D1DFA02C-4293-4E37-85FC-F9ABA32F713C}" destId="{F9D0C94E-5A8A-42D8-B701-B84A975AE441}" srcOrd="1" destOrd="0" presId="urn:microsoft.com/office/officeart/2005/8/layout/hierarchy1"/>
    <dgm:cxn modelId="{D956A14C-8095-4D70-B665-D93ACF114040}" type="presParOf" srcId="{F9D0C94E-5A8A-42D8-B701-B84A975AE441}" destId="{28350B40-06CC-483F-857B-C3456AE01028}" srcOrd="0" destOrd="0" presId="urn:microsoft.com/office/officeart/2005/8/layout/hierarchy1"/>
    <dgm:cxn modelId="{E08C1AEE-1111-40C1-9954-A5A67BBF7B0C}" type="presParOf" srcId="{28350B40-06CC-483F-857B-C3456AE01028}" destId="{4F76AF81-2EFA-4A60-B9ED-7D8A15EDC8B6}" srcOrd="0" destOrd="0" presId="urn:microsoft.com/office/officeart/2005/8/layout/hierarchy1"/>
    <dgm:cxn modelId="{1E87986F-7C08-43F3-83F7-AA3762A4B43A}" type="presParOf" srcId="{28350B40-06CC-483F-857B-C3456AE01028}" destId="{F1979158-C386-4449-95B6-2870831CF867}" srcOrd="1" destOrd="0" presId="urn:microsoft.com/office/officeart/2005/8/layout/hierarchy1"/>
    <dgm:cxn modelId="{7F03A0F1-2090-4BA2-98E4-C935E8EFEBFB}" type="presParOf" srcId="{F9D0C94E-5A8A-42D8-B701-B84A975AE441}" destId="{11781486-80E8-4A00-897E-6C0B450D276B}" srcOrd="1" destOrd="0" presId="urn:microsoft.com/office/officeart/2005/8/layout/hierarchy1"/>
    <dgm:cxn modelId="{95FCBA37-3459-4F69-8763-8980647F439A}" type="presParOf" srcId="{D1DFA02C-4293-4E37-85FC-F9ABA32F713C}" destId="{92357B01-C8A9-4929-B01A-0E2F59875D6D}" srcOrd="2" destOrd="0" presId="urn:microsoft.com/office/officeart/2005/8/layout/hierarchy1"/>
    <dgm:cxn modelId="{4820D947-D211-4F2F-AE50-8DC41C269564}" type="presParOf" srcId="{D1DFA02C-4293-4E37-85FC-F9ABA32F713C}" destId="{E165E284-73D5-4B5F-A42D-F28ABF0EB7D9}" srcOrd="3" destOrd="0" presId="urn:microsoft.com/office/officeart/2005/8/layout/hierarchy1"/>
    <dgm:cxn modelId="{8019DD01-8F25-42AD-BD59-049EEC54708C}" type="presParOf" srcId="{E165E284-73D5-4B5F-A42D-F28ABF0EB7D9}" destId="{2D53DE7D-DBCC-4644-A006-1795A198DF15}" srcOrd="0" destOrd="0" presId="urn:microsoft.com/office/officeart/2005/8/layout/hierarchy1"/>
    <dgm:cxn modelId="{483AA694-C45F-4E28-A8D6-65CEA137DBBB}" type="presParOf" srcId="{2D53DE7D-DBCC-4644-A006-1795A198DF15}" destId="{B3D2293F-8939-4C4E-BCEC-FB0E213F9171}" srcOrd="0" destOrd="0" presId="urn:microsoft.com/office/officeart/2005/8/layout/hierarchy1"/>
    <dgm:cxn modelId="{05816A71-F4CF-454C-88AB-C7B73CC7E709}" type="presParOf" srcId="{2D53DE7D-DBCC-4644-A006-1795A198DF15}" destId="{B0A7C0C4-6F10-41B2-A28B-FA1B01442063}" srcOrd="1" destOrd="0" presId="urn:microsoft.com/office/officeart/2005/8/layout/hierarchy1"/>
    <dgm:cxn modelId="{4191232F-9EC5-4839-A2E0-A5DF62974798}" type="presParOf" srcId="{E165E284-73D5-4B5F-A42D-F28ABF0EB7D9}" destId="{46E638EC-7931-4AAA-8002-56DA6B51AE8D}" srcOrd="1" destOrd="0" presId="urn:microsoft.com/office/officeart/2005/8/layout/hierarchy1"/>
    <dgm:cxn modelId="{7FC461B0-CE5E-4DBF-B4CF-2AA3174DFEFB}" type="presParOf" srcId="{D1DFA02C-4293-4E37-85FC-F9ABA32F713C}" destId="{06CABA50-6541-4087-8BBE-D61F124CDD9C}" srcOrd="4" destOrd="0" presId="urn:microsoft.com/office/officeart/2005/8/layout/hierarchy1"/>
    <dgm:cxn modelId="{492EBCA3-A869-4376-B665-60D54052C60F}" type="presParOf" srcId="{D1DFA02C-4293-4E37-85FC-F9ABA32F713C}" destId="{0E7BCAB1-EFE7-48A7-BE10-DCAA824B9584}" srcOrd="5" destOrd="0" presId="urn:microsoft.com/office/officeart/2005/8/layout/hierarchy1"/>
    <dgm:cxn modelId="{59516B2F-ADF8-422D-A80D-F179A78DF755}" type="presParOf" srcId="{0E7BCAB1-EFE7-48A7-BE10-DCAA824B9584}" destId="{A0872E2C-8B0E-4B5F-8193-37094FD267BA}" srcOrd="0" destOrd="0" presId="urn:microsoft.com/office/officeart/2005/8/layout/hierarchy1"/>
    <dgm:cxn modelId="{3CA86952-AA0F-4663-BD98-C9C182F91332}" type="presParOf" srcId="{A0872E2C-8B0E-4B5F-8193-37094FD267BA}" destId="{F08A8724-F478-4586-8CBF-0180EB64B33A}" srcOrd="0" destOrd="0" presId="urn:microsoft.com/office/officeart/2005/8/layout/hierarchy1"/>
    <dgm:cxn modelId="{F6EF5A9B-A776-4897-B191-6073F940827F}" type="presParOf" srcId="{A0872E2C-8B0E-4B5F-8193-37094FD267BA}" destId="{AE5E9AD5-7C92-49C4-9B9E-3ACCA365F2D0}" srcOrd="1" destOrd="0" presId="urn:microsoft.com/office/officeart/2005/8/layout/hierarchy1"/>
    <dgm:cxn modelId="{BD2B7A5C-9C50-45E3-8F5C-DFF7837438D6}" type="presParOf" srcId="{0E7BCAB1-EFE7-48A7-BE10-DCAA824B9584}" destId="{8585ED39-0DFB-431B-AD0D-15969850D45A}" srcOrd="1" destOrd="0" presId="urn:microsoft.com/office/officeart/2005/8/layout/hierarchy1"/>
    <dgm:cxn modelId="{E90CC487-89A4-478D-ADD8-48F53E9AAB40}" type="presParOf" srcId="{D1DFA02C-4293-4E37-85FC-F9ABA32F713C}" destId="{EFB1646C-633C-49F3-A012-AB87E956E379}" srcOrd="6" destOrd="0" presId="urn:microsoft.com/office/officeart/2005/8/layout/hierarchy1"/>
    <dgm:cxn modelId="{FAEB3FD9-18D4-4D23-A0F5-837923B98242}" type="presParOf" srcId="{D1DFA02C-4293-4E37-85FC-F9ABA32F713C}" destId="{BC13A280-ECAF-4B91-A5DB-EDED17A94388}" srcOrd="7" destOrd="0" presId="urn:microsoft.com/office/officeart/2005/8/layout/hierarchy1"/>
    <dgm:cxn modelId="{3ADAF8C5-B2DC-467E-A219-6B340A7F69BD}" type="presParOf" srcId="{BC13A280-ECAF-4B91-A5DB-EDED17A94388}" destId="{C4C994EC-224E-4835-B1F3-230FAA31EC88}" srcOrd="0" destOrd="0" presId="urn:microsoft.com/office/officeart/2005/8/layout/hierarchy1"/>
    <dgm:cxn modelId="{5E2A4BDB-8A3C-4D93-A9DB-56E90BE7FEAE}" type="presParOf" srcId="{C4C994EC-224E-4835-B1F3-230FAA31EC88}" destId="{9205E60C-0D21-43EC-926A-28A63DD232A1}" srcOrd="0" destOrd="0" presId="urn:microsoft.com/office/officeart/2005/8/layout/hierarchy1"/>
    <dgm:cxn modelId="{B372555F-3B89-45EB-95FC-1FFDF39D271D}" type="presParOf" srcId="{C4C994EC-224E-4835-B1F3-230FAA31EC88}" destId="{F7ED13E5-95EC-4E33-9E36-39DF24FA4D87}" srcOrd="1" destOrd="0" presId="urn:microsoft.com/office/officeart/2005/8/layout/hierarchy1"/>
    <dgm:cxn modelId="{C7F5784C-2752-42DB-8F29-000F7B5CD051}" type="presParOf" srcId="{BC13A280-ECAF-4B91-A5DB-EDED17A94388}" destId="{35996CBA-0747-4910-95A6-641A76F04292}" srcOrd="1" destOrd="0" presId="urn:microsoft.com/office/officeart/2005/8/layout/hierarchy1"/>
    <dgm:cxn modelId="{DAC0F2D8-8022-4C81-AEEE-CCCFE3B06372}" type="presParOf" srcId="{04C1CBEF-D54A-4A79-8F0D-5F25DE547CE9}" destId="{81F0A97F-6F2E-40EB-8781-70262FF86D0B}" srcOrd="2" destOrd="0" presId="urn:microsoft.com/office/officeart/2005/8/layout/hierarchy1"/>
    <dgm:cxn modelId="{EBCFF577-5F65-436B-BB19-00510862948A}" type="presParOf" srcId="{04C1CBEF-D54A-4A79-8F0D-5F25DE547CE9}" destId="{979624E9-DBDA-454D-8F9D-7EAE9CFD7F0A}" srcOrd="3" destOrd="0" presId="urn:microsoft.com/office/officeart/2005/8/layout/hierarchy1"/>
    <dgm:cxn modelId="{0430636B-9093-4B45-8065-BC436C1D0288}" type="presParOf" srcId="{979624E9-DBDA-454D-8F9D-7EAE9CFD7F0A}" destId="{961AE135-1202-4D23-B37C-A22602C16D31}" srcOrd="0" destOrd="0" presId="urn:microsoft.com/office/officeart/2005/8/layout/hierarchy1"/>
    <dgm:cxn modelId="{AE9950B6-A6A6-41F0-8701-527E0D569144}" type="presParOf" srcId="{961AE135-1202-4D23-B37C-A22602C16D31}" destId="{93E20568-FBDE-43FD-ABB2-84839A3E2084}" srcOrd="0" destOrd="0" presId="urn:microsoft.com/office/officeart/2005/8/layout/hierarchy1"/>
    <dgm:cxn modelId="{3A623F27-9B9F-461D-A4F7-7F387C72AEC1}" type="presParOf" srcId="{961AE135-1202-4D23-B37C-A22602C16D31}" destId="{72406AE3-375D-43C2-908D-6B9CF6F07B32}" srcOrd="1" destOrd="0" presId="urn:microsoft.com/office/officeart/2005/8/layout/hierarchy1"/>
    <dgm:cxn modelId="{2F56FD8B-90FB-4EFC-9BC2-7BAE5A9FD94D}" type="presParOf" srcId="{979624E9-DBDA-454D-8F9D-7EAE9CFD7F0A}" destId="{87FD00CB-E2A1-4A01-B434-24B71C215BB5}" srcOrd="1" destOrd="0" presId="urn:microsoft.com/office/officeart/2005/8/layout/hierarchy1"/>
    <dgm:cxn modelId="{70777D2F-320F-460E-898A-3B22F5F214A2}" type="presParOf" srcId="{04C1CBEF-D54A-4A79-8F0D-5F25DE547CE9}" destId="{85DD4841-B9AB-4695-BB14-A1C9263EE05E}" srcOrd="4" destOrd="0" presId="urn:microsoft.com/office/officeart/2005/8/layout/hierarchy1"/>
    <dgm:cxn modelId="{1BABE94A-2DB4-4E01-8841-E70377A165BE}" type="presParOf" srcId="{04C1CBEF-D54A-4A79-8F0D-5F25DE547CE9}" destId="{5C7F66C7-0B69-4CBF-976D-AEA9B6B2D781}" srcOrd="5" destOrd="0" presId="urn:microsoft.com/office/officeart/2005/8/layout/hierarchy1"/>
    <dgm:cxn modelId="{486D796E-C926-4756-96E7-42F32A3D2CDA}" type="presParOf" srcId="{5C7F66C7-0B69-4CBF-976D-AEA9B6B2D781}" destId="{315DF46F-F50C-4BAD-95E4-F2AEC5652F63}" srcOrd="0" destOrd="0" presId="urn:microsoft.com/office/officeart/2005/8/layout/hierarchy1"/>
    <dgm:cxn modelId="{BBD62E92-846A-414C-AA68-970076301F46}" type="presParOf" srcId="{315DF46F-F50C-4BAD-95E4-F2AEC5652F63}" destId="{5242B932-90E6-47B4-85FD-F71611E462D6}" srcOrd="0" destOrd="0" presId="urn:microsoft.com/office/officeart/2005/8/layout/hierarchy1"/>
    <dgm:cxn modelId="{5722503A-8C78-4B0E-A275-959597F3FE35}" type="presParOf" srcId="{315DF46F-F50C-4BAD-95E4-F2AEC5652F63}" destId="{3D924458-9A93-44DB-8ADB-DF9FFC3A16D3}" srcOrd="1" destOrd="0" presId="urn:microsoft.com/office/officeart/2005/8/layout/hierarchy1"/>
    <dgm:cxn modelId="{8A9669F1-663B-49A3-B71A-DE8D392B2033}" type="presParOf" srcId="{5C7F66C7-0B69-4CBF-976D-AEA9B6B2D781}" destId="{135F8EC1-0244-4406-8176-1E9531457506}" srcOrd="1" destOrd="0" presId="urn:microsoft.com/office/officeart/2005/8/layout/hierarchy1"/>
    <dgm:cxn modelId="{26AE72CA-75ED-4D88-A29F-4CBE31FEFB1A}" type="presParOf" srcId="{04C1CBEF-D54A-4A79-8F0D-5F25DE547CE9}" destId="{CCD98E6E-7088-40FE-BFA1-3883849056BC}" srcOrd="6" destOrd="0" presId="urn:microsoft.com/office/officeart/2005/8/layout/hierarchy1"/>
    <dgm:cxn modelId="{EA49E43D-CD92-42B7-AA9D-FB91E620C9F1}" type="presParOf" srcId="{04C1CBEF-D54A-4A79-8F0D-5F25DE547CE9}" destId="{519C192B-ECE5-4B85-A110-CFD6193DD7C6}" srcOrd="7" destOrd="0" presId="urn:microsoft.com/office/officeart/2005/8/layout/hierarchy1"/>
    <dgm:cxn modelId="{C035AE5F-A779-4283-A0DB-40F06C4DBCED}" type="presParOf" srcId="{519C192B-ECE5-4B85-A110-CFD6193DD7C6}" destId="{B85522B3-20DF-4444-B024-0CB8AB7861B6}" srcOrd="0" destOrd="0" presId="urn:microsoft.com/office/officeart/2005/8/layout/hierarchy1"/>
    <dgm:cxn modelId="{8E2C31E9-2A2F-40D0-BC01-20146418F19D}" type="presParOf" srcId="{B85522B3-20DF-4444-B024-0CB8AB7861B6}" destId="{CCFB5243-3F37-4426-B715-623547A87EFE}" srcOrd="0" destOrd="0" presId="urn:microsoft.com/office/officeart/2005/8/layout/hierarchy1"/>
    <dgm:cxn modelId="{8A831DD3-2450-47CA-879F-E09055DB117E}" type="presParOf" srcId="{B85522B3-20DF-4444-B024-0CB8AB7861B6}" destId="{5449D812-A378-45C5-9B56-2FCD532FEBBC}" srcOrd="1" destOrd="0" presId="urn:microsoft.com/office/officeart/2005/8/layout/hierarchy1"/>
    <dgm:cxn modelId="{49303418-3A45-41D9-B28F-F0C95E9DB200}" type="presParOf" srcId="{519C192B-ECE5-4B85-A110-CFD6193DD7C6}" destId="{DA1471BC-8A33-4D2D-B967-41761B07986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C80D54-224E-44C4-876B-EDE935EBDFD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F4907C3D-68D9-49CB-ABF8-AE4EBE410021}">
      <dgm:prSet phldrT="[文本]" custT="1"/>
      <dgm:spPr/>
      <dgm:t>
        <a:bodyPr/>
        <a:lstStyle/>
        <a:p>
          <a:r>
            <a:rPr lang="zh-CN" altLang="en-US" sz="1200" dirty="0"/>
            <a:t>漏洞发掘、利用、检测</a:t>
          </a:r>
        </a:p>
      </dgm:t>
    </dgm:pt>
    <dgm:pt modelId="{DC0697BA-2EC9-430A-96EA-537FDA237189}" type="parTrans" cxnId="{A0A35026-CACF-4BDA-AFB9-228192C85211}">
      <dgm:prSet/>
      <dgm:spPr/>
      <dgm:t>
        <a:bodyPr/>
        <a:lstStyle/>
        <a:p>
          <a:endParaRPr lang="zh-CN" altLang="en-US"/>
        </a:p>
      </dgm:t>
    </dgm:pt>
    <dgm:pt modelId="{31036602-8A40-4DC6-ABD8-28ED93ECCC6F}" type="sibTrans" cxnId="{A0A35026-CACF-4BDA-AFB9-228192C85211}">
      <dgm:prSet/>
      <dgm:spPr/>
      <dgm:t>
        <a:bodyPr/>
        <a:lstStyle/>
        <a:p>
          <a:endParaRPr lang="zh-CN" altLang="en-US"/>
        </a:p>
      </dgm:t>
    </dgm:pt>
    <dgm:pt modelId="{5197CE6D-B07A-4739-913D-1F4445B506B9}">
      <dgm:prSet phldrT="[文本]" custT="1"/>
      <dgm:spPr/>
      <dgm:t>
        <a:bodyPr/>
        <a:lstStyle/>
        <a:p>
          <a:r>
            <a:rPr lang="zh-CN" altLang="en-US" sz="1200" dirty="0"/>
            <a:t>资源类型</a:t>
          </a:r>
        </a:p>
      </dgm:t>
    </dgm:pt>
    <dgm:pt modelId="{3B3CF855-4DCE-40CA-A851-2B18E5534D1E}" type="parTrans" cxnId="{D332F5E0-3932-4E82-92A5-A60761B623F0}">
      <dgm:prSet/>
      <dgm:spPr/>
      <dgm:t>
        <a:bodyPr/>
        <a:lstStyle/>
        <a:p>
          <a:endParaRPr lang="zh-CN" altLang="en-US" sz="2800"/>
        </a:p>
      </dgm:t>
    </dgm:pt>
    <dgm:pt modelId="{1B8A110B-5CF8-41FF-BEB6-499FBCC339E2}" type="sibTrans" cxnId="{D332F5E0-3932-4E82-92A5-A60761B623F0}">
      <dgm:prSet/>
      <dgm:spPr/>
      <dgm:t>
        <a:bodyPr/>
        <a:lstStyle/>
        <a:p>
          <a:endParaRPr lang="zh-CN" altLang="en-US"/>
        </a:p>
      </dgm:t>
    </dgm:pt>
    <dgm:pt modelId="{ECDD2DFD-DE6C-4CEF-B340-66567589B5B6}">
      <dgm:prSet phldrT="[文本]" custT="1"/>
      <dgm:spPr/>
      <dgm:t>
        <a:bodyPr/>
        <a:lstStyle/>
        <a:p>
          <a:r>
            <a:rPr lang="zh-CN" altLang="en-US" sz="1200" dirty="0"/>
            <a:t>源代码</a:t>
          </a:r>
        </a:p>
      </dgm:t>
    </dgm:pt>
    <dgm:pt modelId="{DBA44D71-ED94-47F5-B15B-116FAC62BD40}" type="parTrans" cxnId="{701B9B03-97CE-4B9B-96FC-B62971674DF9}">
      <dgm:prSet/>
      <dgm:spPr/>
      <dgm:t>
        <a:bodyPr/>
        <a:lstStyle/>
        <a:p>
          <a:endParaRPr lang="zh-CN" altLang="en-US" sz="2800"/>
        </a:p>
      </dgm:t>
    </dgm:pt>
    <dgm:pt modelId="{6F8615C5-486C-44A4-AF87-C6D50403514F}" type="sibTrans" cxnId="{701B9B03-97CE-4B9B-96FC-B62971674DF9}">
      <dgm:prSet/>
      <dgm:spPr/>
      <dgm:t>
        <a:bodyPr/>
        <a:lstStyle/>
        <a:p>
          <a:endParaRPr lang="zh-CN" altLang="en-US"/>
        </a:p>
      </dgm:t>
    </dgm:pt>
    <dgm:pt modelId="{EF8657D1-95AB-4C32-A2C1-1C37B6CC857F}">
      <dgm:prSet phldrT="[文本]" custT="1"/>
      <dgm:spPr/>
      <dgm:t>
        <a:bodyPr/>
        <a:lstStyle/>
        <a:p>
          <a:r>
            <a:rPr lang="zh-CN" altLang="en-US" sz="1200" dirty="0"/>
            <a:t>二进制</a:t>
          </a:r>
        </a:p>
      </dgm:t>
    </dgm:pt>
    <dgm:pt modelId="{C2B7D1EC-8756-463A-9781-7D043BAC0A27}" type="parTrans" cxnId="{3AE397F2-6929-45C2-9925-0FBCE4F8AEC6}">
      <dgm:prSet/>
      <dgm:spPr/>
      <dgm:t>
        <a:bodyPr/>
        <a:lstStyle/>
        <a:p>
          <a:endParaRPr lang="zh-CN" altLang="en-US" sz="2800"/>
        </a:p>
      </dgm:t>
    </dgm:pt>
    <dgm:pt modelId="{19B1E557-4A2D-4FDD-9AA9-3F394AFFE1F3}" type="sibTrans" cxnId="{3AE397F2-6929-45C2-9925-0FBCE4F8AEC6}">
      <dgm:prSet/>
      <dgm:spPr/>
      <dgm:t>
        <a:bodyPr/>
        <a:lstStyle/>
        <a:p>
          <a:endParaRPr lang="zh-CN" altLang="en-US"/>
        </a:p>
      </dgm:t>
    </dgm:pt>
    <dgm:pt modelId="{0BDF0B1F-DFB0-4AA9-800C-7D588FD6B3AF}">
      <dgm:prSet phldrT="[文本]" custT="1"/>
      <dgm:spPr/>
      <dgm:t>
        <a:bodyPr/>
        <a:lstStyle/>
        <a:p>
          <a:r>
            <a:rPr lang="zh-CN" altLang="en-US" sz="1200"/>
            <a:t>平台</a:t>
          </a:r>
          <a:endParaRPr lang="zh-CN" altLang="en-US" sz="1200" dirty="0"/>
        </a:p>
      </dgm:t>
    </dgm:pt>
    <dgm:pt modelId="{64B344A7-2627-4B92-9F42-6D007C8FDEBD}" type="parTrans" cxnId="{0926E60C-F011-40C0-A597-1CE5ECA1BD12}">
      <dgm:prSet/>
      <dgm:spPr/>
      <dgm:t>
        <a:bodyPr/>
        <a:lstStyle/>
        <a:p>
          <a:endParaRPr lang="zh-CN" altLang="en-US" sz="2800"/>
        </a:p>
      </dgm:t>
    </dgm:pt>
    <dgm:pt modelId="{BF4FCA72-7100-4897-A7E8-B8764C0FFC4B}" type="sibTrans" cxnId="{0926E60C-F011-40C0-A597-1CE5ECA1BD12}">
      <dgm:prSet/>
      <dgm:spPr/>
      <dgm:t>
        <a:bodyPr/>
        <a:lstStyle/>
        <a:p>
          <a:endParaRPr lang="zh-CN" altLang="en-US"/>
        </a:p>
      </dgm:t>
    </dgm:pt>
    <dgm:pt modelId="{21A9936A-0F03-4BD4-AAC3-8F8E2F641C9B}">
      <dgm:prSet phldrT="[文本]" custT="1"/>
      <dgm:spPr/>
      <dgm:t>
        <a:bodyPr/>
        <a:lstStyle/>
        <a:p>
          <a:r>
            <a:rPr lang="zh-CN" altLang="en-US" sz="1200" dirty="0"/>
            <a:t>个人机</a:t>
          </a:r>
        </a:p>
      </dgm:t>
    </dgm:pt>
    <dgm:pt modelId="{8A8C90DB-8EE7-41C0-A8E0-862CAE90CAD6}" type="parTrans" cxnId="{528E7E42-541A-4638-BC7E-820596F4FB12}">
      <dgm:prSet/>
      <dgm:spPr/>
      <dgm:t>
        <a:bodyPr/>
        <a:lstStyle/>
        <a:p>
          <a:endParaRPr lang="zh-CN" altLang="en-US" sz="2800"/>
        </a:p>
      </dgm:t>
    </dgm:pt>
    <dgm:pt modelId="{19682A7A-A815-4218-9085-1C905C723E57}" type="sibTrans" cxnId="{528E7E42-541A-4638-BC7E-820596F4FB12}">
      <dgm:prSet/>
      <dgm:spPr/>
      <dgm:t>
        <a:bodyPr/>
        <a:lstStyle/>
        <a:p>
          <a:endParaRPr lang="zh-CN" altLang="en-US"/>
        </a:p>
      </dgm:t>
    </dgm:pt>
    <dgm:pt modelId="{B285CA7D-D094-42F9-B688-4B8F488FA8BB}">
      <dgm:prSet phldrT="[文本]" custT="1"/>
      <dgm:spPr/>
      <dgm:t>
        <a:bodyPr/>
        <a:lstStyle/>
        <a:p>
          <a:r>
            <a:rPr lang="zh-CN" altLang="en-US" sz="1200" dirty="0"/>
            <a:t>服务器</a:t>
          </a:r>
        </a:p>
      </dgm:t>
    </dgm:pt>
    <dgm:pt modelId="{6F64580E-0165-4CFC-9BC4-BD5EA014B045}" type="parTrans" cxnId="{DFB5648D-699A-4391-B49F-F0BCC946D7ED}">
      <dgm:prSet/>
      <dgm:spPr/>
      <dgm:t>
        <a:bodyPr/>
        <a:lstStyle/>
        <a:p>
          <a:endParaRPr lang="zh-CN" altLang="en-US" sz="2800"/>
        </a:p>
      </dgm:t>
    </dgm:pt>
    <dgm:pt modelId="{91672A0F-B85B-4406-8C25-598C072F5313}" type="sibTrans" cxnId="{DFB5648D-699A-4391-B49F-F0BCC946D7ED}">
      <dgm:prSet/>
      <dgm:spPr/>
      <dgm:t>
        <a:bodyPr/>
        <a:lstStyle/>
        <a:p>
          <a:endParaRPr lang="zh-CN" altLang="en-US"/>
        </a:p>
      </dgm:t>
    </dgm:pt>
    <dgm:pt modelId="{0134BD70-4245-4A68-9439-3633A10645AA}">
      <dgm:prSet phldrT="[文本]" custT="1"/>
      <dgm:spPr/>
      <dgm:t>
        <a:bodyPr/>
        <a:lstStyle/>
        <a:p>
          <a:r>
            <a:rPr lang="en-US" altLang="zh-CN" sz="1200" dirty="0"/>
            <a:t>Windows</a:t>
          </a:r>
          <a:endParaRPr lang="zh-CN" altLang="en-US" sz="1200" dirty="0"/>
        </a:p>
      </dgm:t>
    </dgm:pt>
    <dgm:pt modelId="{C7AAB273-7F48-4655-A7C6-572C819F9C81}" type="parTrans" cxnId="{1C709744-9656-4C65-AA0A-D19371D356EA}">
      <dgm:prSet/>
      <dgm:spPr/>
      <dgm:t>
        <a:bodyPr/>
        <a:lstStyle/>
        <a:p>
          <a:endParaRPr lang="zh-CN" altLang="en-US" sz="2800"/>
        </a:p>
      </dgm:t>
    </dgm:pt>
    <dgm:pt modelId="{3FE754E0-1337-4AAE-A029-70658C37D7E6}" type="sibTrans" cxnId="{1C709744-9656-4C65-AA0A-D19371D356EA}">
      <dgm:prSet/>
      <dgm:spPr/>
      <dgm:t>
        <a:bodyPr/>
        <a:lstStyle/>
        <a:p>
          <a:endParaRPr lang="zh-CN" altLang="en-US"/>
        </a:p>
      </dgm:t>
    </dgm:pt>
    <dgm:pt modelId="{70228A78-8CC4-440C-853F-D6B8F19DC560}">
      <dgm:prSet phldrT="[文本]" custT="1"/>
      <dgm:spPr/>
      <dgm:t>
        <a:bodyPr/>
        <a:lstStyle/>
        <a:p>
          <a:r>
            <a:rPr lang="en-US" altLang="zh-CN" sz="1200" dirty="0"/>
            <a:t>Linux</a:t>
          </a:r>
          <a:endParaRPr lang="zh-CN" altLang="en-US" sz="1200" dirty="0"/>
        </a:p>
      </dgm:t>
    </dgm:pt>
    <dgm:pt modelId="{4A15C267-D4FA-4521-BBDA-EEACDF5F02FD}" type="parTrans" cxnId="{78A991D7-C51A-4DAA-82D3-118688C27F28}">
      <dgm:prSet/>
      <dgm:spPr/>
      <dgm:t>
        <a:bodyPr/>
        <a:lstStyle/>
        <a:p>
          <a:endParaRPr lang="zh-CN" altLang="en-US" sz="2800"/>
        </a:p>
      </dgm:t>
    </dgm:pt>
    <dgm:pt modelId="{B14047AA-3A61-4C3C-9C5F-3861171FA175}" type="sibTrans" cxnId="{78A991D7-C51A-4DAA-82D3-118688C27F28}">
      <dgm:prSet/>
      <dgm:spPr/>
      <dgm:t>
        <a:bodyPr/>
        <a:lstStyle/>
        <a:p>
          <a:endParaRPr lang="zh-CN" altLang="en-US"/>
        </a:p>
      </dgm:t>
    </dgm:pt>
    <dgm:pt modelId="{A3C4B40A-1026-4AEF-B930-7ACE2F6187E4}">
      <dgm:prSet phldrT="[文本]" custT="1"/>
      <dgm:spPr/>
      <dgm:t>
        <a:bodyPr/>
        <a:lstStyle/>
        <a:p>
          <a:r>
            <a:rPr lang="en-US" altLang="zh-CN" sz="1200" dirty="0"/>
            <a:t>Unix…</a:t>
          </a:r>
          <a:endParaRPr lang="zh-CN" altLang="en-US" sz="1200" dirty="0"/>
        </a:p>
      </dgm:t>
    </dgm:pt>
    <dgm:pt modelId="{131A75A1-6398-4F51-BC1E-ACE37A136194}" type="parTrans" cxnId="{55CB0398-F37A-4875-BAD2-2E6E20226767}">
      <dgm:prSet/>
      <dgm:spPr/>
      <dgm:t>
        <a:bodyPr/>
        <a:lstStyle/>
        <a:p>
          <a:endParaRPr lang="zh-CN" altLang="en-US" sz="2800"/>
        </a:p>
      </dgm:t>
    </dgm:pt>
    <dgm:pt modelId="{261D241C-81B4-4070-96F7-2D85F1FA5756}" type="sibTrans" cxnId="{55CB0398-F37A-4875-BAD2-2E6E20226767}">
      <dgm:prSet/>
      <dgm:spPr/>
      <dgm:t>
        <a:bodyPr/>
        <a:lstStyle/>
        <a:p>
          <a:endParaRPr lang="zh-CN" altLang="en-US"/>
        </a:p>
      </dgm:t>
    </dgm:pt>
    <dgm:pt modelId="{2EB683B8-7BD0-4FB5-9E7F-BF9564E76577}">
      <dgm:prSet phldrT="[文本]" custT="1"/>
      <dgm:spPr/>
      <dgm:t>
        <a:bodyPr/>
        <a:lstStyle/>
        <a:p>
          <a:r>
            <a:rPr lang="zh-CN" altLang="en-US" sz="1200" dirty="0"/>
            <a:t>移动终端</a:t>
          </a:r>
        </a:p>
      </dgm:t>
    </dgm:pt>
    <dgm:pt modelId="{1DD34D9A-5F45-4765-8597-2CD5D9E8FF3E}" type="parTrans" cxnId="{78BE0FAC-3582-4577-AB5F-44B99BFC8113}">
      <dgm:prSet/>
      <dgm:spPr/>
      <dgm:t>
        <a:bodyPr/>
        <a:lstStyle/>
        <a:p>
          <a:endParaRPr lang="zh-CN" altLang="en-US" sz="2800"/>
        </a:p>
      </dgm:t>
    </dgm:pt>
    <dgm:pt modelId="{76E054D4-5656-4A5E-929C-4B66138A5E80}" type="sibTrans" cxnId="{78BE0FAC-3582-4577-AB5F-44B99BFC8113}">
      <dgm:prSet/>
      <dgm:spPr/>
      <dgm:t>
        <a:bodyPr/>
        <a:lstStyle/>
        <a:p>
          <a:endParaRPr lang="zh-CN" altLang="en-US"/>
        </a:p>
      </dgm:t>
    </dgm:pt>
    <dgm:pt modelId="{1A165D71-76AB-4E3B-8541-0AB8271A82E2}">
      <dgm:prSet phldrT="[文本]" custT="1"/>
      <dgm:spPr/>
      <dgm:t>
        <a:bodyPr/>
        <a:lstStyle/>
        <a:p>
          <a:r>
            <a:rPr lang="en-US" altLang="zh-CN" sz="1200" dirty="0"/>
            <a:t>Android</a:t>
          </a:r>
          <a:endParaRPr lang="zh-CN" altLang="en-US" sz="1200" dirty="0"/>
        </a:p>
      </dgm:t>
    </dgm:pt>
    <dgm:pt modelId="{8F7B1652-51DF-4240-8F00-4C27B1D49C5E}" type="parTrans" cxnId="{0A504385-4AAB-4C7A-8D3B-D2F56647E9C6}">
      <dgm:prSet/>
      <dgm:spPr/>
      <dgm:t>
        <a:bodyPr/>
        <a:lstStyle/>
        <a:p>
          <a:endParaRPr lang="zh-CN" altLang="en-US" sz="2800"/>
        </a:p>
      </dgm:t>
    </dgm:pt>
    <dgm:pt modelId="{06A476A7-FD50-40DE-AEAD-D3FE2700DB3B}" type="sibTrans" cxnId="{0A504385-4AAB-4C7A-8D3B-D2F56647E9C6}">
      <dgm:prSet/>
      <dgm:spPr/>
      <dgm:t>
        <a:bodyPr/>
        <a:lstStyle/>
        <a:p>
          <a:endParaRPr lang="zh-CN" altLang="en-US"/>
        </a:p>
      </dgm:t>
    </dgm:pt>
    <dgm:pt modelId="{D0B37F3C-F361-45F3-8334-E39F491E1BF6}">
      <dgm:prSet phldrT="[文本]" custT="1"/>
      <dgm:spPr/>
      <dgm:t>
        <a:bodyPr/>
        <a:lstStyle/>
        <a:p>
          <a:r>
            <a:rPr lang="en-US" altLang="zh-CN" sz="1200" dirty="0" err="1"/>
            <a:t>Ios</a:t>
          </a:r>
          <a:r>
            <a:rPr lang="en-US" altLang="zh-CN" sz="1200" dirty="0"/>
            <a:t>(Apple)</a:t>
          </a:r>
          <a:endParaRPr lang="zh-CN" altLang="en-US" sz="1200" dirty="0"/>
        </a:p>
      </dgm:t>
    </dgm:pt>
    <dgm:pt modelId="{83F5A13E-8CBC-47E4-95D9-360AA456F39F}" type="parTrans" cxnId="{FD9E43C8-5D1C-41AA-8486-727E59BD7FE6}">
      <dgm:prSet/>
      <dgm:spPr/>
      <dgm:t>
        <a:bodyPr/>
        <a:lstStyle/>
        <a:p>
          <a:endParaRPr lang="zh-CN" altLang="en-US" sz="2800"/>
        </a:p>
      </dgm:t>
    </dgm:pt>
    <dgm:pt modelId="{99A0A252-5E41-442F-AE36-E1F26EB98EBC}" type="sibTrans" cxnId="{FD9E43C8-5D1C-41AA-8486-727E59BD7FE6}">
      <dgm:prSet/>
      <dgm:spPr/>
      <dgm:t>
        <a:bodyPr/>
        <a:lstStyle/>
        <a:p>
          <a:endParaRPr lang="zh-CN" altLang="en-US"/>
        </a:p>
      </dgm:t>
    </dgm:pt>
    <dgm:pt modelId="{8D63D946-0155-4A04-A909-3B400916FCA1}">
      <dgm:prSet phldrT="[文本]" custT="1"/>
      <dgm:spPr/>
      <dgm:t>
        <a:bodyPr/>
        <a:lstStyle/>
        <a:p>
          <a:r>
            <a:rPr lang="en-US" altLang="zh-CN" sz="1200" dirty="0"/>
            <a:t>BlackBerry</a:t>
          </a:r>
          <a:endParaRPr lang="zh-CN" altLang="en-US" sz="1200" dirty="0"/>
        </a:p>
      </dgm:t>
    </dgm:pt>
    <dgm:pt modelId="{BE419888-3137-4F8C-A5F8-079BC2723F97}" type="parTrans" cxnId="{F4A257B7-E4D5-46B8-98FF-F2CDB37C01FD}">
      <dgm:prSet/>
      <dgm:spPr/>
      <dgm:t>
        <a:bodyPr/>
        <a:lstStyle/>
        <a:p>
          <a:endParaRPr lang="zh-CN" altLang="en-US" sz="2800"/>
        </a:p>
      </dgm:t>
    </dgm:pt>
    <dgm:pt modelId="{4EA42422-0570-4599-90F6-2C00F5D81FB9}" type="sibTrans" cxnId="{F4A257B7-E4D5-46B8-98FF-F2CDB37C01FD}">
      <dgm:prSet/>
      <dgm:spPr/>
      <dgm:t>
        <a:bodyPr/>
        <a:lstStyle/>
        <a:p>
          <a:endParaRPr lang="zh-CN" altLang="en-US"/>
        </a:p>
      </dgm:t>
    </dgm:pt>
    <dgm:pt modelId="{8DAE419D-B60A-49E6-AC53-F4EB884457A2}">
      <dgm:prSet phldrT="[文本]" custT="1"/>
      <dgm:spPr/>
      <dgm:t>
        <a:bodyPr/>
        <a:lstStyle/>
        <a:p>
          <a:r>
            <a:rPr lang="en-US" altLang="zh-CN" sz="1200" dirty="0"/>
            <a:t>Windows phone</a:t>
          </a:r>
          <a:endParaRPr lang="zh-CN" altLang="en-US" sz="1200" dirty="0"/>
        </a:p>
      </dgm:t>
    </dgm:pt>
    <dgm:pt modelId="{AE7AD077-3EAF-4DCB-9766-0A4522719342}" type="parTrans" cxnId="{3C942061-1BF6-4448-98BF-3CCCAD9C999C}">
      <dgm:prSet/>
      <dgm:spPr/>
      <dgm:t>
        <a:bodyPr/>
        <a:lstStyle/>
        <a:p>
          <a:endParaRPr lang="zh-CN" altLang="en-US" sz="2800"/>
        </a:p>
      </dgm:t>
    </dgm:pt>
    <dgm:pt modelId="{C92C31C7-EB0D-41A5-AA43-639EC281B7CA}" type="sibTrans" cxnId="{3C942061-1BF6-4448-98BF-3CCCAD9C999C}">
      <dgm:prSet/>
      <dgm:spPr/>
      <dgm:t>
        <a:bodyPr/>
        <a:lstStyle/>
        <a:p>
          <a:endParaRPr lang="zh-CN" altLang="en-US"/>
        </a:p>
      </dgm:t>
    </dgm:pt>
    <dgm:pt modelId="{92AF0FBF-736D-40BA-8263-FC340251211E}">
      <dgm:prSet phldrT="[文本]" custT="1"/>
      <dgm:spPr/>
      <dgm:t>
        <a:bodyPr/>
        <a:lstStyle/>
        <a:p>
          <a:r>
            <a:rPr lang="en-US" altLang="zh-CN" sz="1200" dirty="0"/>
            <a:t>…</a:t>
          </a:r>
          <a:endParaRPr lang="zh-CN" altLang="en-US" sz="1200" dirty="0"/>
        </a:p>
      </dgm:t>
    </dgm:pt>
    <dgm:pt modelId="{CBAAB046-59D8-4139-9B37-A54DE88E8CB7}" type="parTrans" cxnId="{893934C5-86AB-40F8-A6FA-E11911744836}">
      <dgm:prSet/>
      <dgm:spPr/>
      <dgm:t>
        <a:bodyPr/>
        <a:lstStyle/>
        <a:p>
          <a:endParaRPr lang="zh-CN" altLang="en-US" sz="2800"/>
        </a:p>
      </dgm:t>
    </dgm:pt>
    <dgm:pt modelId="{5CA8C212-8D44-4B80-9400-811E8D48A3D8}" type="sibTrans" cxnId="{893934C5-86AB-40F8-A6FA-E11911744836}">
      <dgm:prSet/>
      <dgm:spPr/>
      <dgm:t>
        <a:bodyPr/>
        <a:lstStyle/>
        <a:p>
          <a:endParaRPr lang="zh-CN" altLang="en-US"/>
        </a:p>
      </dgm:t>
    </dgm:pt>
    <dgm:pt modelId="{0AA313E2-14F5-4885-989E-3E1AF30C82D6}" type="pres">
      <dgm:prSet presAssocID="{A3C80D54-224E-44C4-876B-EDE935EBDFDF}" presName="hierChild1" presStyleCnt="0">
        <dgm:presLayoutVars>
          <dgm:chPref val="1"/>
          <dgm:dir/>
          <dgm:animOne val="branch"/>
          <dgm:animLvl val="lvl"/>
          <dgm:resizeHandles/>
        </dgm:presLayoutVars>
      </dgm:prSet>
      <dgm:spPr/>
    </dgm:pt>
    <dgm:pt modelId="{792EDA97-8E7E-485F-B26E-BCE280E74D83}" type="pres">
      <dgm:prSet presAssocID="{F4907C3D-68D9-49CB-ABF8-AE4EBE410021}" presName="hierRoot1" presStyleCnt="0"/>
      <dgm:spPr/>
    </dgm:pt>
    <dgm:pt modelId="{431B5083-E5E0-46A8-BE2F-4E339BB64D95}" type="pres">
      <dgm:prSet presAssocID="{F4907C3D-68D9-49CB-ABF8-AE4EBE410021}" presName="composite" presStyleCnt="0"/>
      <dgm:spPr/>
    </dgm:pt>
    <dgm:pt modelId="{A6000179-D2B8-43D5-93AE-1A39B78E6E49}" type="pres">
      <dgm:prSet presAssocID="{F4907C3D-68D9-49CB-ABF8-AE4EBE410021}" presName="background" presStyleLbl="node0" presStyleIdx="0" presStyleCnt="1"/>
      <dgm:spPr/>
    </dgm:pt>
    <dgm:pt modelId="{78ED5B0C-6B6C-4B54-ACFF-583B7858B6F6}" type="pres">
      <dgm:prSet presAssocID="{F4907C3D-68D9-49CB-ABF8-AE4EBE410021}" presName="text" presStyleLbl="fgAcc0" presStyleIdx="0" presStyleCnt="1">
        <dgm:presLayoutVars>
          <dgm:chPref val="3"/>
        </dgm:presLayoutVars>
      </dgm:prSet>
      <dgm:spPr/>
    </dgm:pt>
    <dgm:pt modelId="{C3A4FA31-A57A-4DCE-9015-153E09DAEC4C}" type="pres">
      <dgm:prSet presAssocID="{F4907C3D-68D9-49CB-ABF8-AE4EBE410021}" presName="hierChild2" presStyleCnt="0"/>
      <dgm:spPr/>
    </dgm:pt>
    <dgm:pt modelId="{23A6A4F1-B096-45CE-9D8C-AFBB0BF84F0A}" type="pres">
      <dgm:prSet presAssocID="{3B3CF855-4DCE-40CA-A851-2B18E5534D1E}" presName="Name10" presStyleLbl="parChTrans1D2" presStyleIdx="0" presStyleCnt="2"/>
      <dgm:spPr/>
    </dgm:pt>
    <dgm:pt modelId="{B1061FA1-2463-431D-88DD-634BC9EFF3D8}" type="pres">
      <dgm:prSet presAssocID="{5197CE6D-B07A-4739-913D-1F4445B506B9}" presName="hierRoot2" presStyleCnt="0"/>
      <dgm:spPr/>
    </dgm:pt>
    <dgm:pt modelId="{FF3FAED9-A917-4E32-A541-45B3CF762B72}" type="pres">
      <dgm:prSet presAssocID="{5197CE6D-B07A-4739-913D-1F4445B506B9}" presName="composite2" presStyleCnt="0"/>
      <dgm:spPr/>
    </dgm:pt>
    <dgm:pt modelId="{1FBDBA83-C912-4B6D-BE7D-4069991A47A4}" type="pres">
      <dgm:prSet presAssocID="{5197CE6D-B07A-4739-913D-1F4445B506B9}" presName="background2" presStyleLbl="node2" presStyleIdx="0" presStyleCnt="2"/>
      <dgm:spPr/>
    </dgm:pt>
    <dgm:pt modelId="{7DB152E4-3C3C-434E-958C-F09CAF98CA41}" type="pres">
      <dgm:prSet presAssocID="{5197CE6D-B07A-4739-913D-1F4445B506B9}" presName="text2" presStyleLbl="fgAcc2" presStyleIdx="0" presStyleCnt="2">
        <dgm:presLayoutVars>
          <dgm:chPref val="3"/>
        </dgm:presLayoutVars>
      </dgm:prSet>
      <dgm:spPr/>
    </dgm:pt>
    <dgm:pt modelId="{BC6ACE44-01C1-4D01-B4AB-5AE96A20F503}" type="pres">
      <dgm:prSet presAssocID="{5197CE6D-B07A-4739-913D-1F4445B506B9}" presName="hierChild3" presStyleCnt="0"/>
      <dgm:spPr/>
    </dgm:pt>
    <dgm:pt modelId="{F14D2739-C6C2-4147-A3AF-69907D306D2F}" type="pres">
      <dgm:prSet presAssocID="{DBA44D71-ED94-47F5-B15B-116FAC62BD40}" presName="Name17" presStyleLbl="parChTrans1D3" presStyleIdx="0" presStyleCnt="5"/>
      <dgm:spPr/>
    </dgm:pt>
    <dgm:pt modelId="{FFC043A5-FFD7-4DB2-BD8E-3A5807C89670}" type="pres">
      <dgm:prSet presAssocID="{ECDD2DFD-DE6C-4CEF-B340-66567589B5B6}" presName="hierRoot3" presStyleCnt="0"/>
      <dgm:spPr/>
    </dgm:pt>
    <dgm:pt modelId="{6F19FDBE-C3D3-42B6-B169-C4A7236172FA}" type="pres">
      <dgm:prSet presAssocID="{ECDD2DFD-DE6C-4CEF-B340-66567589B5B6}" presName="composite3" presStyleCnt="0"/>
      <dgm:spPr/>
    </dgm:pt>
    <dgm:pt modelId="{1A5D1408-6396-455E-B8B5-8FE075717A67}" type="pres">
      <dgm:prSet presAssocID="{ECDD2DFD-DE6C-4CEF-B340-66567589B5B6}" presName="background3" presStyleLbl="node3" presStyleIdx="0" presStyleCnt="5"/>
      <dgm:spPr/>
    </dgm:pt>
    <dgm:pt modelId="{5DF8A286-14E0-4872-9B94-6C9129C8BFCC}" type="pres">
      <dgm:prSet presAssocID="{ECDD2DFD-DE6C-4CEF-B340-66567589B5B6}" presName="text3" presStyleLbl="fgAcc3" presStyleIdx="0" presStyleCnt="5">
        <dgm:presLayoutVars>
          <dgm:chPref val="3"/>
        </dgm:presLayoutVars>
      </dgm:prSet>
      <dgm:spPr/>
    </dgm:pt>
    <dgm:pt modelId="{228E3D8B-044D-4B38-BC31-A29722945DFE}" type="pres">
      <dgm:prSet presAssocID="{ECDD2DFD-DE6C-4CEF-B340-66567589B5B6}" presName="hierChild4" presStyleCnt="0"/>
      <dgm:spPr/>
    </dgm:pt>
    <dgm:pt modelId="{D3BA69B3-42AD-4FB7-9441-203E77ED9282}" type="pres">
      <dgm:prSet presAssocID="{C2B7D1EC-8756-463A-9781-7D043BAC0A27}" presName="Name17" presStyleLbl="parChTrans1D3" presStyleIdx="1" presStyleCnt="5"/>
      <dgm:spPr/>
    </dgm:pt>
    <dgm:pt modelId="{43372877-614E-425C-842D-1BF11AABB23D}" type="pres">
      <dgm:prSet presAssocID="{EF8657D1-95AB-4C32-A2C1-1C37B6CC857F}" presName="hierRoot3" presStyleCnt="0"/>
      <dgm:spPr/>
    </dgm:pt>
    <dgm:pt modelId="{2B4DF961-BF04-45B7-A6EB-AD9891B6C822}" type="pres">
      <dgm:prSet presAssocID="{EF8657D1-95AB-4C32-A2C1-1C37B6CC857F}" presName="composite3" presStyleCnt="0"/>
      <dgm:spPr/>
    </dgm:pt>
    <dgm:pt modelId="{7C1B604C-E9AD-419B-93E5-E80104B52262}" type="pres">
      <dgm:prSet presAssocID="{EF8657D1-95AB-4C32-A2C1-1C37B6CC857F}" presName="background3" presStyleLbl="node3" presStyleIdx="1" presStyleCnt="5"/>
      <dgm:spPr/>
    </dgm:pt>
    <dgm:pt modelId="{C801C0C1-3732-4CDF-B176-1F92E69FBE08}" type="pres">
      <dgm:prSet presAssocID="{EF8657D1-95AB-4C32-A2C1-1C37B6CC857F}" presName="text3" presStyleLbl="fgAcc3" presStyleIdx="1" presStyleCnt="5">
        <dgm:presLayoutVars>
          <dgm:chPref val="3"/>
        </dgm:presLayoutVars>
      </dgm:prSet>
      <dgm:spPr/>
    </dgm:pt>
    <dgm:pt modelId="{1F6C7AF0-D9F8-4B98-845C-75A22534EC1B}" type="pres">
      <dgm:prSet presAssocID="{EF8657D1-95AB-4C32-A2C1-1C37B6CC857F}" presName="hierChild4" presStyleCnt="0"/>
      <dgm:spPr/>
    </dgm:pt>
    <dgm:pt modelId="{CEC43DB6-293C-4FC6-B06F-490161A8C966}" type="pres">
      <dgm:prSet presAssocID="{64B344A7-2627-4B92-9F42-6D007C8FDEBD}" presName="Name10" presStyleLbl="parChTrans1D2" presStyleIdx="1" presStyleCnt="2"/>
      <dgm:spPr/>
    </dgm:pt>
    <dgm:pt modelId="{7FD78574-6259-484A-ABBE-243F8E565609}" type="pres">
      <dgm:prSet presAssocID="{0BDF0B1F-DFB0-4AA9-800C-7D588FD6B3AF}" presName="hierRoot2" presStyleCnt="0"/>
      <dgm:spPr/>
    </dgm:pt>
    <dgm:pt modelId="{D0B5C0A7-D24A-41A0-A3A4-2D815F43FF02}" type="pres">
      <dgm:prSet presAssocID="{0BDF0B1F-DFB0-4AA9-800C-7D588FD6B3AF}" presName="composite2" presStyleCnt="0"/>
      <dgm:spPr/>
    </dgm:pt>
    <dgm:pt modelId="{C622DA4B-5D06-4C9F-A92F-7BBFC3E1446E}" type="pres">
      <dgm:prSet presAssocID="{0BDF0B1F-DFB0-4AA9-800C-7D588FD6B3AF}" presName="background2" presStyleLbl="node2" presStyleIdx="1" presStyleCnt="2"/>
      <dgm:spPr/>
    </dgm:pt>
    <dgm:pt modelId="{38B99729-00D5-4904-A4AB-ECD87D760883}" type="pres">
      <dgm:prSet presAssocID="{0BDF0B1F-DFB0-4AA9-800C-7D588FD6B3AF}" presName="text2" presStyleLbl="fgAcc2" presStyleIdx="1" presStyleCnt="2">
        <dgm:presLayoutVars>
          <dgm:chPref val="3"/>
        </dgm:presLayoutVars>
      </dgm:prSet>
      <dgm:spPr/>
    </dgm:pt>
    <dgm:pt modelId="{CE62F06A-99D9-46F1-89DF-5A422D63B51D}" type="pres">
      <dgm:prSet presAssocID="{0BDF0B1F-DFB0-4AA9-800C-7D588FD6B3AF}" presName="hierChild3" presStyleCnt="0"/>
      <dgm:spPr/>
    </dgm:pt>
    <dgm:pt modelId="{3F0035F7-2589-41C3-B017-114C3741A035}" type="pres">
      <dgm:prSet presAssocID="{8A8C90DB-8EE7-41C0-A8E0-862CAE90CAD6}" presName="Name17" presStyleLbl="parChTrans1D3" presStyleIdx="2" presStyleCnt="5"/>
      <dgm:spPr/>
    </dgm:pt>
    <dgm:pt modelId="{A2EB8433-7287-472A-82D0-D8EF1D4A5B69}" type="pres">
      <dgm:prSet presAssocID="{21A9936A-0F03-4BD4-AAC3-8F8E2F641C9B}" presName="hierRoot3" presStyleCnt="0"/>
      <dgm:spPr/>
    </dgm:pt>
    <dgm:pt modelId="{E2915B84-72C0-471E-8430-71077C133FF3}" type="pres">
      <dgm:prSet presAssocID="{21A9936A-0F03-4BD4-AAC3-8F8E2F641C9B}" presName="composite3" presStyleCnt="0"/>
      <dgm:spPr/>
    </dgm:pt>
    <dgm:pt modelId="{60E3AF7B-2E69-4B01-B86C-B456A086E532}" type="pres">
      <dgm:prSet presAssocID="{21A9936A-0F03-4BD4-AAC3-8F8E2F641C9B}" presName="background3" presStyleLbl="node3" presStyleIdx="2" presStyleCnt="5"/>
      <dgm:spPr/>
    </dgm:pt>
    <dgm:pt modelId="{F812C5D2-B723-4A21-90D9-265F6157F1EC}" type="pres">
      <dgm:prSet presAssocID="{21A9936A-0F03-4BD4-AAC3-8F8E2F641C9B}" presName="text3" presStyleLbl="fgAcc3" presStyleIdx="2" presStyleCnt="5">
        <dgm:presLayoutVars>
          <dgm:chPref val="3"/>
        </dgm:presLayoutVars>
      </dgm:prSet>
      <dgm:spPr/>
    </dgm:pt>
    <dgm:pt modelId="{9DE176F5-5824-4B06-BFFB-1703A3C7B002}" type="pres">
      <dgm:prSet presAssocID="{21A9936A-0F03-4BD4-AAC3-8F8E2F641C9B}" presName="hierChild4" presStyleCnt="0"/>
      <dgm:spPr/>
    </dgm:pt>
    <dgm:pt modelId="{A0AC526D-75B5-4B46-AF18-3BA425B93570}" type="pres">
      <dgm:prSet presAssocID="{C7AAB273-7F48-4655-A7C6-572C819F9C81}" presName="Name23" presStyleLbl="parChTrans1D4" presStyleIdx="0" presStyleCnt="8"/>
      <dgm:spPr/>
    </dgm:pt>
    <dgm:pt modelId="{C87C6F4A-ADDC-4934-A0FA-54BAAE0BCBE1}" type="pres">
      <dgm:prSet presAssocID="{0134BD70-4245-4A68-9439-3633A10645AA}" presName="hierRoot4" presStyleCnt="0"/>
      <dgm:spPr/>
    </dgm:pt>
    <dgm:pt modelId="{4C95D47D-BA0F-447B-AC19-A61051A645BA}" type="pres">
      <dgm:prSet presAssocID="{0134BD70-4245-4A68-9439-3633A10645AA}" presName="composite4" presStyleCnt="0"/>
      <dgm:spPr/>
    </dgm:pt>
    <dgm:pt modelId="{8B754BA4-CD9A-4E04-AB16-590237377EBA}" type="pres">
      <dgm:prSet presAssocID="{0134BD70-4245-4A68-9439-3633A10645AA}" presName="background4" presStyleLbl="node4" presStyleIdx="0" presStyleCnt="8"/>
      <dgm:spPr/>
    </dgm:pt>
    <dgm:pt modelId="{9DE1E4A5-CF91-456E-9763-AF35286FAB90}" type="pres">
      <dgm:prSet presAssocID="{0134BD70-4245-4A68-9439-3633A10645AA}" presName="text4" presStyleLbl="fgAcc4" presStyleIdx="0" presStyleCnt="8">
        <dgm:presLayoutVars>
          <dgm:chPref val="3"/>
        </dgm:presLayoutVars>
      </dgm:prSet>
      <dgm:spPr/>
    </dgm:pt>
    <dgm:pt modelId="{BBAEB990-6FB4-4E8F-BFC7-DCF00E6E9491}" type="pres">
      <dgm:prSet presAssocID="{0134BD70-4245-4A68-9439-3633A10645AA}" presName="hierChild5" presStyleCnt="0"/>
      <dgm:spPr/>
    </dgm:pt>
    <dgm:pt modelId="{882F5036-F584-4433-8A5A-AE09DED45EDA}" type="pres">
      <dgm:prSet presAssocID="{4A15C267-D4FA-4521-BBDA-EEACDF5F02FD}" presName="Name23" presStyleLbl="parChTrans1D4" presStyleIdx="1" presStyleCnt="8"/>
      <dgm:spPr/>
    </dgm:pt>
    <dgm:pt modelId="{CEDB18C8-737A-4234-9113-196016C888B7}" type="pres">
      <dgm:prSet presAssocID="{70228A78-8CC4-440C-853F-D6B8F19DC560}" presName="hierRoot4" presStyleCnt="0"/>
      <dgm:spPr/>
    </dgm:pt>
    <dgm:pt modelId="{70719228-C826-45C3-8AE6-CFFA5DCADB97}" type="pres">
      <dgm:prSet presAssocID="{70228A78-8CC4-440C-853F-D6B8F19DC560}" presName="composite4" presStyleCnt="0"/>
      <dgm:spPr/>
    </dgm:pt>
    <dgm:pt modelId="{BCD296A7-A576-476D-805A-1CDB705FC713}" type="pres">
      <dgm:prSet presAssocID="{70228A78-8CC4-440C-853F-D6B8F19DC560}" presName="background4" presStyleLbl="node4" presStyleIdx="1" presStyleCnt="8"/>
      <dgm:spPr/>
    </dgm:pt>
    <dgm:pt modelId="{F964801B-BA7E-44BA-9985-BFE6BCC7A3F8}" type="pres">
      <dgm:prSet presAssocID="{70228A78-8CC4-440C-853F-D6B8F19DC560}" presName="text4" presStyleLbl="fgAcc4" presStyleIdx="1" presStyleCnt="8">
        <dgm:presLayoutVars>
          <dgm:chPref val="3"/>
        </dgm:presLayoutVars>
      </dgm:prSet>
      <dgm:spPr/>
    </dgm:pt>
    <dgm:pt modelId="{C5202253-A7C3-405B-B52E-FCD06736F1D4}" type="pres">
      <dgm:prSet presAssocID="{70228A78-8CC4-440C-853F-D6B8F19DC560}" presName="hierChild5" presStyleCnt="0"/>
      <dgm:spPr/>
    </dgm:pt>
    <dgm:pt modelId="{90F2BE13-548B-4FAA-9713-9DEB82B9D241}" type="pres">
      <dgm:prSet presAssocID="{131A75A1-6398-4F51-BC1E-ACE37A136194}" presName="Name23" presStyleLbl="parChTrans1D4" presStyleIdx="2" presStyleCnt="8"/>
      <dgm:spPr/>
    </dgm:pt>
    <dgm:pt modelId="{A2825103-6BE6-45EE-AE27-72B93261FBC5}" type="pres">
      <dgm:prSet presAssocID="{A3C4B40A-1026-4AEF-B930-7ACE2F6187E4}" presName="hierRoot4" presStyleCnt="0"/>
      <dgm:spPr/>
    </dgm:pt>
    <dgm:pt modelId="{0F1E189E-C455-4189-9B0A-3FFF9A651CDB}" type="pres">
      <dgm:prSet presAssocID="{A3C4B40A-1026-4AEF-B930-7ACE2F6187E4}" presName="composite4" presStyleCnt="0"/>
      <dgm:spPr/>
    </dgm:pt>
    <dgm:pt modelId="{3A09CB07-3602-44A0-A5DA-4F0C540B9425}" type="pres">
      <dgm:prSet presAssocID="{A3C4B40A-1026-4AEF-B930-7ACE2F6187E4}" presName="background4" presStyleLbl="node4" presStyleIdx="2" presStyleCnt="8"/>
      <dgm:spPr/>
    </dgm:pt>
    <dgm:pt modelId="{6858FED6-FB79-4765-865A-005488DF7B82}" type="pres">
      <dgm:prSet presAssocID="{A3C4B40A-1026-4AEF-B930-7ACE2F6187E4}" presName="text4" presStyleLbl="fgAcc4" presStyleIdx="2" presStyleCnt="8">
        <dgm:presLayoutVars>
          <dgm:chPref val="3"/>
        </dgm:presLayoutVars>
      </dgm:prSet>
      <dgm:spPr/>
    </dgm:pt>
    <dgm:pt modelId="{28061553-D7DC-4082-9C8C-6F035281C9B2}" type="pres">
      <dgm:prSet presAssocID="{A3C4B40A-1026-4AEF-B930-7ACE2F6187E4}" presName="hierChild5" presStyleCnt="0"/>
      <dgm:spPr/>
    </dgm:pt>
    <dgm:pt modelId="{10F4428A-6967-4034-BB48-F8F1D10ED676}" type="pres">
      <dgm:prSet presAssocID="{6F64580E-0165-4CFC-9BC4-BD5EA014B045}" presName="Name17" presStyleLbl="parChTrans1D3" presStyleIdx="3" presStyleCnt="5"/>
      <dgm:spPr/>
    </dgm:pt>
    <dgm:pt modelId="{2BD41800-F3D4-47C5-BA2B-44201EF060C5}" type="pres">
      <dgm:prSet presAssocID="{B285CA7D-D094-42F9-B688-4B8F488FA8BB}" presName="hierRoot3" presStyleCnt="0"/>
      <dgm:spPr/>
    </dgm:pt>
    <dgm:pt modelId="{5BD3655D-8E20-483C-9C79-07CD845F390F}" type="pres">
      <dgm:prSet presAssocID="{B285CA7D-D094-42F9-B688-4B8F488FA8BB}" presName="composite3" presStyleCnt="0"/>
      <dgm:spPr/>
    </dgm:pt>
    <dgm:pt modelId="{D0DE6566-7549-4834-BC43-617C33B4735B}" type="pres">
      <dgm:prSet presAssocID="{B285CA7D-D094-42F9-B688-4B8F488FA8BB}" presName="background3" presStyleLbl="node3" presStyleIdx="3" presStyleCnt="5"/>
      <dgm:spPr/>
    </dgm:pt>
    <dgm:pt modelId="{F561DA82-D388-4103-B1A9-BF749D34D77E}" type="pres">
      <dgm:prSet presAssocID="{B285CA7D-D094-42F9-B688-4B8F488FA8BB}" presName="text3" presStyleLbl="fgAcc3" presStyleIdx="3" presStyleCnt="5">
        <dgm:presLayoutVars>
          <dgm:chPref val="3"/>
        </dgm:presLayoutVars>
      </dgm:prSet>
      <dgm:spPr/>
    </dgm:pt>
    <dgm:pt modelId="{3BD90BEF-91CE-455B-81A2-BF20314A0121}" type="pres">
      <dgm:prSet presAssocID="{B285CA7D-D094-42F9-B688-4B8F488FA8BB}" presName="hierChild4" presStyleCnt="0"/>
      <dgm:spPr/>
    </dgm:pt>
    <dgm:pt modelId="{8DAE6849-CA7C-4233-8AF0-6CB0F882C629}" type="pres">
      <dgm:prSet presAssocID="{1DD34D9A-5F45-4765-8597-2CD5D9E8FF3E}" presName="Name17" presStyleLbl="parChTrans1D3" presStyleIdx="4" presStyleCnt="5"/>
      <dgm:spPr/>
    </dgm:pt>
    <dgm:pt modelId="{365C898E-014C-4940-B564-5243139B9E86}" type="pres">
      <dgm:prSet presAssocID="{2EB683B8-7BD0-4FB5-9E7F-BF9564E76577}" presName="hierRoot3" presStyleCnt="0"/>
      <dgm:spPr/>
    </dgm:pt>
    <dgm:pt modelId="{E9F8CC54-AA17-4784-BA76-908DF3B9C7E8}" type="pres">
      <dgm:prSet presAssocID="{2EB683B8-7BD0-4FB5-9E7F-BF9564E76577}" presName="composite3" presStyleCnt="0"/>
      <dgm:spPr/>
    </dgm:pt>
    <dgm:pt modelId="{B3F9BFDE-9431-4E42-B317-659665BA3C93}" type="pres">
      <dgm:prSet presAssocID="{2EB683B8-7BD0-4FB5-9E7F-BF9564E76577}" presName="background3" presStyleLbl="node3" presStyleIdx="4" presStyleCnt="5"/>
      <dgm:spPr/>
    </dgm:pt>
    <dgm:pt modelId="{9F9DAC37-0155-4544-836C-5F9AC8764E61}" type="pres">
      <dgm:prSet presAssocID="{2EB683B8-7BD0-4FB5-9E7F-BF9564E76577}" presName="text3" presStyleLbl="fgAcc3" presStyleIdx="4" presStyleCnt="5">
        <dgm:presLayoutVars>
          <dgm:chPref val="3"/>
        </dgm:presLayoutVars>
      </dgm:prSet>
      <dgm:spPr/>
    </dgm:pt>
    <dgm:pt modelId="{D89B702F-45E3-4F48-A424-5C695ACD1F54}" type="pres">
      <dgm:prSet presAssocID="{2EB683B8-7BD0-4FB5-9E7F-BF9564E76577}" presName="hierChild4" presStyleCnt="0"/>
      <dgm:spPr/>
    </dgm:pt>
    <dgm:pt modelId="{5D01F9A0-F218-4145-B42E-FA90AA68F8D2}" type="pres">
      <dgm:prSet presAssocID="{8F7B1652-51DF-4240-8F00-4C27B1D49C5E}" presName="Name23" presStyleLbl="parChTrans1D4" presStyleIdx="3" presStyleCnt="8"/>
      <dgm:spPr/>
    </dgm:pt>
    <dgm:pt modelId="{FB256FD1-1203-4985-80A2-0A0447B4C219}" type="pres">
      <dgm:prSet presAssocID="{1A165D71-76AB-4E3B-8541-0AB8271A82E2}" presName="hierRoot4" presStyleCnt="0"/>
      <dgm:spPr/>
    </dgm:pt>
    <dgm:pt modelId="{317DA6AB-0418-435E-B813-F2B39D2D2BEE}" type="pres">
      <dgm:prSet presAssocID="{1A165D71-76AB-4E3B-8541-0AB8271A82E2}" presName="composite4" presStyleCnt="0"/>
      <dgm:spPr/>
    </dgm:pt>
    <dgm:pt modelId="{169BC102-F5E3-4BD0-93FA-EE92E1FBDB92}" type="pres">
      <dgm:prSet presAssocID="{1A165D71-76AB-4E3B-8541-0AB8271A82E2}" presName="background4" presStyleLbl="node4" presStyleIdx="3" presStyleCnt="8"/>
      <dgm:spPr/>
    </dgm:pt>
    <dgm:pt modelId="{CCB954D6-C24B-4B17-B888-3AE3EDC63124}" type="pres">
      <dgm:prSet presAssocID="{1A165D71-76AB-4E3B-8541-0AB8271A82E2}" presName="text4" presStyleLbl="fgAcc4" presStyleIdx="3" presStyleCnt="8">
        <dgm:presLayoutVars>
          <dgm:chPref val="3"/>
        </dgm:presLayoutVars>
      </dgm:prSet>
      <dgm:spPr/>
    </dgm:pt>
    <dgm:pt modelId="{D4F54FE1-DC5A-43D5-BFB2-24D93719B633}" type="pres">
      <dgm:prSet presAssocID="{1A165D71-76AB-4E3B-8541-0AB8271A82E2}" presName="hierChild5" presStyleCnt="0"/>
      <dgm:spPr/>
    </dgm:pt>
    <dgm:pt modelId="{B29BBAA1-C3B5-4F5F-A3EA-0E2C5B296A94}" type="pres">
      <dgm:prSet presAssocID="{83F5A13E-8CBC-47E4-95D9-360AA456F39F}" presName="Name23" presStyleLbl="parChTrans1D4" presStyleIdx="4" presStyleCnt="8"/>
      <dgm:spPr/>
    </dgm:pt>
    <dgm:pt modelId="{7023029A-99E8-4907-B889-12C2859C10A0}" type="pres">
      <dgm:prSet presAssocID="{D0B37F3C-F361-45F3-8334-E39F491E1BF6}" presName="hierRoot4" presStyleCnt="0"/>
      <dgm:spPr/>
    </dgm:pt>
    <dgm:pt modelId="{05BF3726-7C45-4198-AD5F-9C0A0D9D17ED}" type="pres">
      <dgm:prSet presAssocID="{D0B37F3C-F361-45F3-8334-E39F491E1BF6}" presName="composite4" presStyleCnt="0"/>
      <dgm:spPr/>
    </dgm:pt>
    <dgm:pt modelId="{EA3E3B45-2EC6-4E6C-AB3F-0E2965BE93BB}" type="pres">
      <dgm:prSet presAssocID="{D0B37F3C-F361-45F3-8334-E39F491E1BF6}" presName="background4" presStyleLbl="node4" presStyleIdx="4" presStyleCnt="8"/>
      <dgm:spPr/>
    </dgm:pt>
    <dgm:pt modelId="{52D1B7A8-7231-49D8-A4E3-34AAF3D28AF8}" type="pres">
      <dgm:prSet presAssocID="{D0B37F3C-F361-45F3-8334-E39F491E1BF6}" presName="text4" presStyleLbl="fgAcc4" presStyleIdx="4" presStyleCnt="8">
        <dgm:presLayoutVars>
          <dgm:chPref val="3"/>
        </dgm:presLayoutVars>
      </dgm:prSet>
      <dgm:spPr/>
    </dgm:pt>
    <dgm:pt modelId="{54835793-5178-4701-86CA-8C96408E0115}" type="pres">
      <dgm:prSet presAssocID="{D0B37F3C-F361-45F3-8334-E39F491E1BF6}" presName="hierChild5" presStyleCnt="0"/>
      <dgm:spPr/>
    </dgm:pt>
    <dgm:pt modelId="{77FDC921-53C4-4A22-8E0A-A5E87D255D97}" type="pres">
      <dgm:prSet presAssocID="{BE419888-3137-4F8C-A5F8-079BC2723F97}" presName="Name23" presStyleLbl="parChTrans1D4" presStyleIdx="5" presStyleCnt="8"/>
      <dgm:spPr/>
    </dgm:pt>
    <dgm:pt modelId="{5840557B-DD61-4E63-A1B7-EAFA8B04723D}" type="pres">
      <dgm:prSet presAssocID="{8D63D946-0155-4A04-A909-3B400916FCA1}" presName="hierRoot4" presStyleCnt="0"/>
      <dgm:spPr/>
    </dgm:pt>
    <dgm:pt modelId="{237A5D8D-4C7C-4D45-9D24-E2C56E75434C}" type="pres">
      <dgm:prSet presAssocID="{8D63D946-0155-4A04-A909-3B400916FCA1}" presName="composite4" presStyleCnt="0"/>
      <dgm:spPr/>
    </dgm:pt>
    <dgm:pt modelId="{D223F25B-4078-4211-AAD5-341FE21F312F}" type="pres">
      <dgm:prSet presAssocID="{8D63D946-0155-4A04-A909-3B400916FCA1}" presName="background4" presStyleLbl="node4" presStyleIdx="5" presStyleCnt="8"/>
      <dgm:spPr/>
    </dgm:pt>
    <dgm:pt modelId="{A6DE6071-8F16-4E75-AEF8-591B6070B77E}" type="pres">
      <dgm:prSet presAssocID="{8D63D946-0155-4A04-A909-3B400916FCA1}" presName="text4" presStyleLbl="fgAcc4" presStyleIdx="5" presStyleCnt="8">
        <dgm:presLayoutVars>
          <dgm:chPref val="3"/>
        </dgm:presLayoutVars>
      </dgm:prSet>
      <dgm:spPr/>
    </dgm:pt>
    <dgm:pt modelId="{1D40FA1D-8085-4809-9A47-6031FD6219F4}" type="pres">
      <dgm:prSet presAssocID="{8D63D946-0155-4A04-A909-3B400916FCA1}" presName="hierChild5" presStyleCnt="0"/>
      <dgm:spPr/>
    </dgm:pt>
    <dgm:pt modelId="{B1857009-7BB5-4B49-A292-463B1EC05030}" type="pres">
      <dgm:prSet presAssocID="{AE7AD077-3EAF-4DCB-9766-0A4522719342}" presName="Name23" presStyleLbl="parChTrans1D4" presStyleIdx="6" presStyleCnt="8"/>
      <dgm:spPr/>
    </dgm:pt>
    <dgm:pt modelId="{C27EDC18-0019-44A2-8D0C-32F0E9EB92BF}" type="pres">
      <dgm:prSet presAssocID="{8DAE419D-B60A-49E6-AC53-F4EB884457A2}" presName="hierRoot4" presStyleCnt="0"/>
      <dgm:spPr/>
    </dgm:pt>
    <dgm:pt modelId="{BE360659-B5AA-4C72-9944-D2B04A452976}" type="pres">
      <dgm:prSet presAssocID="{8DAE419D-B60A-49E6-AC53-F4EB884457A2}" presName="composite4" presStyleCnt="0"/>
      <dgm:spPr/>
    </dgm:pt>
    <dgm:pt modelId="{C5D839C8-79A5-4891-940C-5698E8A06E71}" type="pres">
      <dgm:prSet presAssocID="{8DAE419D-B60A-49E6-AC53-F4EB884457A2}" presName="background4" presStyleLbl="node4" presStyleIdx="6" presStyleCnt="8"/>
      <dgm:spPr/>
    </dgm:pt>
    <dgm:pt modelId="{BD77A147-843E-4335-8A14-7B5E85A1F829}" type="pres">
      <dgm:prSet presAssocID="{8DAE419D-B60A-49E6-AC53-F4EB884457A2}" presName="text4" presStyleLbl="fgAcc4" presStyleIdx="6" presStyleCnt="8">
        <dgm:presLayoutVars>
          <dgm:chPref val="3"/>
        </dgm:presLayoutVars>
      </dgm:prSet>
      <dgm:spPr/>
    </dgm:pt>
    <dgm:pt modelId="{0F741311-37BD-4C04-B50A-C062B0327A03}" type="pres">
      <dgm:prSet presAssocID="{8DAE419D-B60A-49E6-AC53-F4EB884457A2}" presName="hierChild5" presStyleCnt="0"/>
      <dgm:spPr/>
    </dgm:pt>
    <dgm:pt modelId="{AED8E4E4-0B95-41F2-B926-67B3D81268E6}" type="pres">
      <dgm:prSet presAssocID="{CBAAB046-59D8-4139-9B37-A54DE88E8CB7}" presName="Name23" presStyleLbl="parChTrans1D4" presStyleIdx="7" presStyleCnt="8"/>
      <dgm:spPr/>
    </dgm:pt>
    <dgm:pt modelId="{71DFDEF9-D8F1-486B-BB70-8658AE2ECD16}" type="pres">
      <dgm:prSet presAssocID="{92AF0FBF-736D-40BA-8263-FC340251211E}" presName="hierRoot4" presStyleCnt="0"/>
      <dgm:spPr/>
    </dgm:pt>
    <dgm:pt modelId="{B172DA4C-448E-4583-86EC-5D6E1244EBA1}" type="pres">
      <dgm:prSet presAssocID="{92AF0FBF-736D-40BA-8263-FC340251211E}" presName="composite4" presStyleCnt="0"/>
      <dgm:spPr/>
    </dgm:pt>
    <dgm:pt modelId="{9510FB4A-0DAE-4268-8F80-B66BFEB89C9A}" type="pres">
      <dgm:prSet presAssocID="{92AF0FBF-736D-40BA-8263-FC340251211E}" presName="background4" presStyleLbl="node4" presStyleIdx="7" presStyleCnt="8"/>
      <dgm:spPr/>
    </dgm:pt>
    <dgm:pt modelId="{1DDB9158-F7D1-4CD9-88AA-E037AD0CD438}" type="pres">
      <dgm:prSet presAssocID="{92AF0FBF-736D-40BA-8263-FC340251211E}" presName="text4" presStyleLbl="fgAcc4" presStyleIdx="7" presStyleCnt="8">
        <dgm:presLayoutVars>
          <dgm:chPref val="3"/>
        </dgm:presLayoutVars>
      </dgm:prSet>
      <dgm:spPr/>
    </dgm:pt>
    <dgm:pt modelId="{9D002D9C-C38F-47D5-83FB-AF83D4DD4E99}" type="pres">
      <dgm:prSet presAssocID="{92AF0FBF-736D-40BA-8263-FC340251211E}" presName="hierChild5" presStyleCnt="0"/>
      <dgm:spPr/>
    </dgm:pt>
  </dgm:ptLst>
  <dgm:cxnLst>
    <dgm:cxn modelId="{701B9B03-97CE-4B9B-96FC-B62971674DF9}" srcId="{5197CE6D-B07A-4739-913D-1F4445B506B9}" destId="{ECDD2DFD-DE6C-4CEF-B340-66567589B5B6}" srcOrd="0" destOrd="0" parTransId="{DBA44D71-ED94-47F5-B15B-116FAC62BD40}" sibTransId="{6F8615C5-486C-44A4-AF87-C6D50403514F}"/>
    <dgm:cxn modelId="{5E219708-D72A-4F51-B874-C4A8E2DB7F94}" type="presOf" srcId="{21A9936A-0F03-4BD4-AAC3-8F8E2F641C9B}" destId="{F812C5D2-B723-4A21-90D9-265F6157F1EC}" srcOrd="0" destOrd="0" presId="urn:microsoft.com/office/officeart/2005/8/layout/hierarchy1"/>
    <dgm:cxn modelId="{F253290A-1B54-4657-9E48-D4EBF5672062}" type="presOf" srcId="{2EB683B8-7BD0-4FB5-9E7F-BF9564E76577}" destId="{9F9DAC37-0155-4544-836C-5F9AC8764E61}" srcOrd="0" destOrd="0" presId="urn:microsoft.com/office/officeart/2005/8/layout/hierarchy1"/>
    <dgm:cxn modelId="{0926E60C-F011-40C0-A597-1CE5ECA1BD12}" srcId="{F4907C3D-68D9-49CB-ABF8-AE4EBE410021}" destId="{0BDF0B1F-DFB0-4AA9-800C-7D588FD6B3AF}" srcOrd="1" destOrd="0" parTransId="{64B344A7-2627-4B92-9F42-6D007C8FDEBD}" sibTransId="{BF4FCA72-7100-4897-A7E8-B8764C0FFC4B}"/>
    <dgm:cxn modelId="{3428EF0D-34D8-400D-821F-410819CA267B}" type="presOf" srcId="{A3C4B40A-1026-4AEF-B930-7ACE2F6187E4}" destId="{6858FED6-FB79-4765-865A-005488DF7B82}" srcOrd="0" destOrd="0" presId="urn:microsoft.com/office/officeart/2005/8/layout/hierarchy1"/>
    <dgm:cxn modelId="{EACD0117-1CD6-496F-B4AF-108FB1990A97}" type="presOf" srcId="{70228A78-8CC4-440C-853F-D6B8F19DC560}" destId="{F964801B-BA7E-44BA-9985-BFE6BCC7A3F8}" srcOrd="0" destOrd="0" presId="urn:microsoft.com/office/officeart/2005/8/layout/hierarchy1"/>
    <dgm:cxn modelId="{CCF72D17-B1C0-4FCD-B814-9B74605E456B}" type="presOf" srcId="{EF8657D1-95AB-4C32-A2C1-1C37B6CC857F}" destId="{C801C0C1-3732-4CDF-B176-1F92E69FBE08}" srcOrd="0" destOrd="0" presId="urn:microsoft.com/office/officeart/2005/8/layout/hierarchy1"/>
    <dgm:cxn modelId="{A0A35026-CACF-4BDA-AFB9-228192C85211}" srcId="{A3C80D54-224E-44C4-876B-EDE935EBDFDF}" destId="{F4907C3D-68D9-49CB-ABF8-AE4EBE410021}" srcOrd="0" destOrd="0" parTransId="{DC0697BA-2EC9-430A-96EA-537FDA237189}" sibTransId="{31036602-8A40-4DC6-ABD8-28ED93ECCC6F}"/>
    <dgm:cxn modelId="{293E2127-A903-4B2C-AB30-18FEC3DCB592}" type="presOf" srcId="{8F7B1652-51DF-4240-8F00-4C27B1D49C5E}" destId="{5D01F9A0-F218-4145-B42E-FA90AA68F8D2}" srcOrd="0" destOrd="0" presId="urn:microsoft.com/office/officeart/2005/8/layout/hierarchy1"/>
    <dgm:cxn modelId="{58457336-5263-4072-9A63-FFA7B9271F56}" type="presOf" srcId="{C2B7D1EC-8756-463A-9781-7D043BAC0A27}" destId="{D3BA69B3-42AD-4FB7-9441-203E77ED9282}" srcOrd="0" destOrd="0" presId="urn:microsoft.com/office/officeart/2005/8/layout/hierarchy1"/>
    <dgm:cxn modelId="{94C93A40-5884-4038-A649-63382C8A5FC5}" type="presOf" srcId="{5197CE6D-B07A-4739-913D-1F4445B506B9}" destId="{7DB152E4-3C3C-434E-958C-F09CAF98CA41}" srcOrd="0" destOrd="0" presId="urn:microsoft.com/office/officeart/2005/8/layout/hierarchy1"/>
    <dgm:cxn modelId="{3C942061-1BF6-4448-98BF-3CCCAD9C999C}" srcId="{2EB683B8-7BD0-4FB5-9E7F-BF9564E76577}" destId="{8DAE419D-B60A-49E6-AC53-F4EB884457A2}" srcOrd="3" destOrd="0" parTransId="{AE7AD077-3EAF-4DCB-9766-0A4522719342}" sibTransId="{C92C31C7-EB0D-41A5-AA43-639EC281B7CA}"/>
    <dgm:cxn modelId="{528E7E42-541A-4638-BC7E-820596F4FB12}" srcId="{0BDF0B1F-DFB0-4AA9-800C-7D588FD6B3AF}" destId="{21A9936A-0F03-4BD4-AAC3-8F8E2F641C9B}" srcOrd="0" destOrd="0" parTransId="{8A8C90DB-8EE7-41C0-A8E0-862CAE90CAD6}" sibTransId="{19682A7A-A815-4218-9085-1C905C723E57}"/>
    <dgm:cxn modelId="{CC3D8C43-38A3-4596-A1CC-F4F58155FBD1}" type="presOf" srcId="{8DAE419D-B60A-49E6-AC53-F4EB884457A2}" destId="{BD77A147-843E-4335-8A14-7B5E85A1F829}" srcOrd="0" destOrd="0" presId="urn:microsoft.com/office/officeart/2005/8/layout/hierarchy1"/>
    <dgm:cxn modelId="{1C709744-9656-4C65-AA0A-D19371D356EA}" srcId="{21A9936A-0F03-4BD4-AAC3-8F8E2F641C9B}" destId="{0134BD70-4245-4A68-9439-3633A10645AA}" srcOrd="0" destOrd="0" parTransId="{C7AAB273-7F48-4655-A7C6-572C819F9C81}" sibTransId="{3FE754E0-1337-4AAE-A029-70658C37D7E6}"/>
    <dgm:cxn modelId="{93B60D46-CD79-4130-AA55-1788275BD764}" type="presOf" srcId="{AE7AD077-3EAF-4DCB-9766-0A4522719342}" destId="{B1857009-7BB5-4B49-A292-463B1EC05030}" srcOrd="0" destOrd="0" presId="urn:microsoft.com/office/officeart/2005/8/layout/hierarchy1"/>
    <dgm:cxn modelId="{5531486A-F16F-457F-98F8-68D0B16321A1}" type="presOf" srcId="{DBA44D71-ED94-47F5-B15B-116FAC62BD40}" destId="{F14D2739-C6C2-4147-A3AF-69907D306D2F}" srcOrd="0" destOrd="0" presId="urn:microsoft.com/office/officeart/2005/8/layout/hierarchy1"/>
    <dgm:cxn modelId="{7CFBF970-B769-45A0-A9E8-18ABB23DEC63}" type="presOf" srcId="{4A15C267-D4FA-4521-BBDA-EEACDF5F02FD}" destId="{882F5036-F584-4433-8A5A-AE09DED45EDA}" srcOrd="0" destOrd="0" presId="urn:microsoft.com/office/officeart/2005/8/layout/hierarchy1"/>
    <dgm:cxn modelId="{7E9B9076-388A-47B6-8847-917F96105935}" type="presOf" srcId="{3B3CF855-4DCE-40CA-A851-2B18E5534D1E}" destId="{23A6A4F1-B096-45CE-9D8C-AFBB0BF84F0A}" srcOrd="0" destOrd="0" presId="urn:microsoft.com/office/officeart/2005/8/layout/hierarchy1"/>
    <dgm:cxn modelId="{21116C57-5B24-4C4D-8FBD-3DB383594B0C}" type="presOf" srcId="{92AF0FBF-736D-40BA-8263-FC340251211E}" destId="{1DDB9158-F7D1-4CD9-88AA-E037AD0CD438}" srcOrd="0" destOrd="0" presId="urn:microsoft.com/office/officeart/2005/8/layout/hierarchy1"/>
    <dgm:cxn modelId="{D0339E7A-3CB7-478F-B7ED-66D57A26FAD0}" type="presOf" srcId="{D0B37F3C-F361-45F3-8334-E39F491E1BF6}" destId="{52D1B7A8-7231-49D8-A4E3-34AAF3D28AF8}" srcOrd="0" destOrd="0" presId="urn:microsoft.com/office/officeart/2005/8/layout/hierarchy1"/>
    <dgm:cxn modelId="{A60EB57F-08FE-465C-BDE8-EF02F9F1C7AB}" type="presOf" srcId="{BE419888-3137-4F8C-A5F8-079BC2723F97}" destId="{77FDC921-53C4-4A22-8E0A-A5E87D255D97}" srcOrd="0" destOrd="0" presId="urn:microsoft.com/office/officeart/2005/8/layout/hierarchy1"/>
    <dgm:cxn modelId="{0A504385-4AAB-4C7A-8D3B-D2F56647E9C6}" srcId="{2EB683B8-7BD0-4FB5-9E7F-BF9564E76577}" destId="{1A165D71-76AB-4E3B-8541-0AB8271A82E2}" srcOrd="0" destOrd="0" parTransId="{8F7B1652-51DF-4240-8F00-4C27B1D49C5E}" sibTransId="{06A476A7-FD50-40DE-AEAD-D3FE2700DB3B}"/>
    <dgm:cxn modelId="{71CD9289-9341-49F9-BBF5-772C4EBC8129}" type="presOf" srcId="{1DD34D9A-5F45-4765-8597-2CD5D9E8FF3E}" destId="{8DAE6849-CA7C-4233-8AF0-6CB0F882C629}" srcOrd="0" destOrd="0" presId="urn:microsoft.com/office/officeart/2005/8/layout/hierarchy1"/>
    <dgm:cxn modelId="{DFB5648D-699A-4391-B49F-F0BCC946D7ED}" srcId="{0BDF0B1F-DFB0-4AA9-800C-7D588FD6B3AF}" destId="{B285CA7D-D094-42F9-B688-4B8F488FA8BB}" srcOrd="1" destOrd="0" parTransId="{6F64580E-0165-4CFC-9BC4-BD5EA014B045}" sibTransId="{91672A0F-B85B-4406-8C25-598C072F5313}"/>
    <dgm:cxn modelId="{8AD4158F-2A65-4EDE-8740-EEE142096CDF}" type="presOf" srcId="{64B344A7-2627-4B92-9F42-6D007C8FDEBD}" destId="{CEC43DB6-293C-4FC6-B06F-490161A8C966}" srcOrd="0" destOrd="0" presId="urn:microsoft.com/office/officeart/2005/8/layout/hierarchy1"/>
    <dgm:cxn modelId="{B0CB5290-52E2-4A9D-B5B8-24732B4B3B3F}" type="presOf" srcId="{C7AAB273-7F48-4655-A7C6-572C819F9C81}" destId="{A0AC526D-75B5-4B46-AF18-3BA425B93570}" srcOrd="0" destOrd="0" presId="urn:microsoft.com/office/officeart/2005/8/layout/hierarchy1"/>
    <dgm:cxn modelId="{55CB0398-F37A-4875-BAD2-2E6E20226767}" srcId="{21A9936A-0F03-4BD4-AAC3-8F8E2F641C9B}" destId="{A3C4B40A-1026-4AEF-B930-7ACE2F6187E4}" srcOrd="2" destOrd="0" parTransId="{131A75A1-6398-4F51-BC1E-ACE37A136194}" sibTransId="{261D241C-81B4-4070-96F7-2D85F1FA5756}"/>
    <dgm:cxn modelId="{53F6AE99-3767-4BA3-88E5-FF384261474E}" type="presOf" srcId="{0BDF0B1F-DFB0-4AA9-800C-7D588FD6B3AF}" destId="{38B99729-00D5-4904-A4AB-ECD87D760883}" srcOrd="0" destOrd="0" presId="urn:microsoft.com/office/officeart/2005/8/layout/hierarchy1"/>
    <dgm:cxn modelId="{48F9E19B-A3B3-4ED3-A641-49D112AAE184}" type="presOf" srcId="{131A75A1-6398-4F51-BC1E-ACE37A136194}" destId="{90F2BE13-548B-4FAA-9713-9DEB82B9D241}" srcOrd="0" destOrd="0" presId="urn:microsoft.com/office/officeart/2005/8/layout/hierarchy1"/>
    <dgm:cxn modelId="{0AC4289C-6B73-4C09-8B35-338202E6E944}" type="presOf" srcId="{83F5A13E-8CBC-47E4-95D9-360AA456F39F}" destId="{B29BBAA1-C3B5-4F5F-A3EA-0E2C5B296A94}" srcOrd="0" destOrd="0" presId="urn:microsoft.com/office/officeart/2005/8/layout/hierarchy1"/>
    <dgm:cxn modelId="{937F299E-3BB4-4B37-9319-E684BD701D40}" type="presOf" srcId="{B285CA7D-D094-42F9-B688-4B8F488FA8BB}" destId="{F561DA82-D388-4103-B1A9-BF749D34D77E}" srcOrd="0" destOrd="0" presId="urn:microsoft.com/office/officeart/2005/8/layout/hierarchy1"/>
    <dgm:cxn modelId="{BBCF47A2-B41C-47FE-85CC-AB19BC751C62}" type="presOf" srcId="{ECDD2DFD-DE6C-4CEF-B340-66567589B5B6}" destId="{5DF8A286-14E0-4872-9B94-6C9129C8BFCC}" srcOrd="0" destOrd="0" presId="urn:microsoft.com/office/officeart/2005/8/layout/hierarchy1"/>
    <dgm:cxn modelId="{AA62EDA8-BFD6-4017-853A-CCF8B50B44CB}" type="presOf" srcId="{F4907C3D-68D9-49CB-ABF8-AE4EBE410021}" destId="{78ED5B0C-6B6C-4B54-ACFF-583B7858B6F6}" srcOrd="0" destOrd="0" presId="urn:microsoft.com/office/officeart/2005/8/layout/hierarchy1"/>
    <dgm:cxn modelId="{9CDBB3AA-0329-456A-8AFE-325E28A313E4}" type="presOf" srcId="{1A165D71-76AB-4E3B-8541-0AB8271A82E2}" destId="{CCB954D6-C24B-4B17-B888-3AE3EDC63124}" srcOrd="0" destOrd="0" presId="urn:microsoft.com/office/officeart/2005/8/layout/hierarchy1"/>
    <dgm:cxn modelId="{78BE0FAC-3582-4577-AB5F-44B99BFC8113}" srcId="{0BDF0B1F-DFB0-4AA9-800C-7D588FD6B3AF}" destId="{2EB683B8-7BD0-4FB5-9E7F-BF9564E76577}" srcOrd="2" destOrd="0" parTransId="{1DD34D9A-5F45-4765-8597-2CD5D9E8FF3E}" sibTransId="{76E054D4-5656-4A5E-929C-4B66138A5E80}"/>
    <dgm:cxn modelId="{9956D3AE-3DD9-452D-B95C-E508C1920B92}" type="presOf" srcId="{6F64580E-0165-4CFC-9BC4-BD5EA014B045}" destId="{10F4428A-6967-4034-BB48-F8F1D10ED676}" srcOrd="0" destOrd="0" presId="urn:microsoft.com/office/officeart/2005/8/layout/hierarchy1"/>
    <dgm:cxn modelId="{F4A257B7-E4D5-46B8-98FF-F2CDB37C01FD}" srcId="{2EB683B8-7BD0-4FB5-9E7F-BF9564E76577}" destId="{8D63D946-0155-4A04-A909-3B400916FCA1}" srcOrd="2" destOrd="0" parTransId="{BE419888-3137-4F8C-A5F8-079BC2723F97}" sibTransId="{4EA42422-0570-4599-90F6-2C00F5D81FB9}"/>
    <dgm:cxn modelId="{7505E5BF-BFF9-45B7-9C4E-C4080625B202}" type="presOf" srcId="{8A8C90DB-8EE7-41C0-A8E0-862CAE90CAD6}" destId="{3F0035F7-2589-41C3-B017-114C3741A035}" srcOrd="0" destOrd="0" presId="urn:microsoft.com/office/officeart/2005/8/layout/hierarchy1"/>
    <dgm:cxn modelId="{893934C5-86AB-40F8-A6FA-E11911744836}" srcId="{2EB683B8-7BD0-4FB5-9E7F-BF9564E76577}" destId="{92AF0FBF-736D-40BA-8263-FC340251211E}" srcOrd="4" destOrd="0" parTransId="{CBAAB046-59D8-4139-9B37-A54DE88E8CB7}" sibTransId="{5CA8C212-8D44-4B80-9400-811E8D48A3D8}"/>
    <dgm:cxn modelId="{0F6DD2C7-2F42-4927-A330-88AD9EACFC14}" type="presOf" srcId="{CBAAB046-59D8-4139-9B37-A54DE88E8CB7}" destId="{AED8E4E4-0B95-41F2-B926-67B3D81268E6}" srcOrd="0" destOrd="0" presId="urn:microsoft.com/office/officeart/2005/8/layout/hierarchy1"/>
    <dgm:cxn modelId="{FD9E43C8-5D1C-41AA-8486-727E59BD7FE6}" srcId="{2EB683B8-7BD0-4FB5-9E7F-BF9564E76577}" destId="{D0B37F3C-F361-45F3-8334-E39F491E1BF6}" srcOrd="1" destOrd="0" parTransId="{83F5A13E-8CBC-47E4-95D9-360AA456F39F}" sibTransId="{99A0A252-5E41-442F-AE36-E1F26EB98EBC}"/>
    <dgm:cxn modelId="{78A991D7-C51A-4DAA-82D3-118688C27F28}" srcId="{21A9936A-0F03-4BD4-AAC3-8F8E2F641C9B}" destId="{70228A78-8CC4-440C-853F-D6B8F19DC560}" srcOrd="1" destOrd="0" parTransId="{4A15C267-D4FA-4521-BBDA-EEACDF5F02FD}" sibTransId="{B14047AA-3A61-4C3C-9C5F-3861171FA175}"/>
    <dgm:cxn modelId="{D332F5E0-3932-4E82-92A5-A60761B623F0}" srcId="{F4907C3D-68D9-49CB-ABF8-AE4EBE410021}" destId="{5197CE6D-B07A-4739-913D-1F4445B506B9}" srcOrd="0" destOrd="0" parTransId="{3B3CF855-4DCE-40CA-A851-2B18E5534D1E}" sibTransId="{1B8A110B-5CF8-41FF-BEB6-499FBCC339E2}"/>
    <dgm:cxn modelId="{423ACDE1-F6DE-472B-9E72-C33632A6D3AA}" type="presOf" srcId="{0134BD70-4245-4A68-9439-3633A10645AA}" destId="{9DE1E4A5-CF91-456E-9763-AF35286FAB90}" srcOrd="0" destOrd="0" presId="urn:microsoft.com/office/officeart/2005/8/layout/hierarchy1"/>
    <dgm:cxn modelId="{57BEE7E2-22BF-4EDA-8D16-9D722C6F14EF}" type="presOf" srcId="{A3C80D54-224E-44C4-876B-EDE935EBDFDF}" destId="{0AA313E2-14F5-4885-989E-3E1AF30C82D6}" srcOrd="0" destOrd="0" presId="urn:microsoft.com/office/officeart/2005/8/layout/hierarchy1"/>
    <dgm:cxn modelId="{3AE397F2-6929-45C2-9925-0FBCE4F8AEC6}" srcId="{5197CE6D-B07A-4739-913D-1F4445B506B9}" destId="{EF8657D1-95AB-4C32-A2C1-1C37B6CC857F}" srcOrd="1" destOrd="0" parTransId="{C2B7D1EC-8756-463A-9781-7D043BAC0A27}" sibTransId="{19B1E557-4A2D-4FDD-9AA9-3F394AFFE1F3}"/>
    <dgm:cxn modelId="{C1BD55FC-4D07-4C3A-AC85-ACEEE725D83B}" type="presOf" srcId="{8D63D946-0155-4A04-A909-3B400916FCA1}" destId="{A6DE6071-8F16-4E75-AEF8-591B6070B77E}" srcOrd="0" destOrd="0" presId="urn:microsoft.com/office/officeart/2005/8/layout/hierarchy1"/>
    <dgm:cxn modelId="{9D30A3CF-E62E-4FC0-8F0B-3B476A660EE5}" type="presParOf" srcId="{0AA313E2-14F5-4885-989E-3E1AF30C82D6}" destId="{792EDA97-8E7E-485F-B26E-BCE280E74D83}" srcOrd="0" destOrd="0" presId="urn:microsoft.com/office/officeart/2005/8/layout/hierarchy1"/>
    <dgm:cxn modelId="{1683E444-4DE4-49BD-9276-AFDBA5AD859E}" type="presParOf" srcId="{792EDA97-8E7E-485F-B26E-BCE280E74D83}" destId="{431B5083-E5E0-46A8-BE2F-4E339BB64D95}" srcOrd="0" destOrd="0" presId="urn:microsoft.com/office/officeart/2005/8/layout/hierarchy1"/>
    <dgm:cxn modelId="{F6A53F0E-8B19-4BC8-8503-C8410323A46B}" type="presParOf" srcId="{431B5083-E5E0-46A8-BE2F-4E339BB64D95}" destId="{A6000179-D2B8-43D5-93AE-1A39B78E6E49}" srcOrd="0" destOrd="0" presId="urn:microsoft.com/office/officeart/2005/8/layout/hierarchy1"/>
    <dgm:cxn modelId="{9B96218D-1B41-4EFE-88FD-DD4B5B37B082}" type="presParOf" srcId="{431B5083-E5E0-46A8-BE2F-4E339BB64D95}" destId="{78ED5B0C-6B6C-4B54-ACFF-583B7858B6F6}" srcOrd="1" destOrd="0" presId="urn:microsoft.com/office/officeart/2005/8/layout/hierarchy1"/>
    <dgm:cxn modelId="{C2F486B4-8214-43E5-B9FA-07D0170654B0}" type="presParOf" srcId="{792EDA97-8E7E-485F-B26E-BCE280E74D83}" destId="{C3A4FA31-A57A-4DCE-9015-153E09DAEC4C}" srcOrd="1" destOrd="0" presId="urn:microsoft.com/office/officeart/2005/8/layout/hierarchy1"/>
    <dgm:cxn modelId="{F51DE6BD-54F0-471C-822E-BD754BF6F686}" type="presParOf" srcId="{C3A4FA31-A57A-4DCE-9015-153E09DAEC4C}" destId="{23A6A4F1-B096-45CE-9D8C-AFBB0BF84F0A}" srcOrd="0" destOrd="0" presId="urn:microsoft.com/office/officeart/2005/8/layout/hierarchy1"/>
    <dgm:cxn modelId="{F15AF5B1-1F6C-41DC-8B34-FFD7E7590C3E}" type="presParOf" srcId="{C3A4FA31-A57A-4DCE-9015-153E09DAEC4C}" destId="{B1061FA1-2463-431D-88DD-634BC9EFF3D8}" srcOrd="1" destOrd="0" presId="urn:microsoft.com/office/officeart/2005/8/layout/hierarchy1"/>
    <dgm:cxn modelId="{E4B88C6C-FB23-425C-8F9D-723024D7BEBD}" type="presParOf" srcId="{B1061FA1-2463-431D-88DD-634BC9EFF3D8}" destId="{FF3FAED9-A917-4E32-A541-45B3CF762B72}" srcOrd="0" destOrd="0" presId="urn:microsoft.com/office/officeart/2005/8/layout/hierarchy1"/>
    <dgm:cxn modelId="{9EA8E4F9-858D-4555-B3DD-0D8883E03FEC}" type="presParOf" srcId="{FF3FAED9-A917-4E32-A541-45B3CF762B72}" destId="{1FBDBA83-C912-4B6D-BE7D-4069991A47A4}" srcOrd="0" destOrd="0" presId="urn:microsoft.com/office/officeart/2005/8/layout/hierarchy1"/>
    <dgm:cxn modelId="{75E256AC-DCE1-41F6-90B0-A51D330A7567}" type="presParOf" srcId="{FF3FAED9-A917-4E32-A541-45B3CF762B72}" destId="{7DB152E4-3C3C-434E-958C-F09CAF98CA41}" srcOrd="1" destOrd="0" presId="urn:microsoft.com/office/officeart/2005/8/layout/hierarchy1"/>
    <dgm:cxn modelId="{A5BA72E6-7287-4B55-9BE5-9DE8C5116BB3}" type="presParOf" srcId="{B1061FA1-2463-431D-88DD-634BC9EFF3D8}" destId="{BC6ACE44-01C1-4D01-B4AB-5AE96A20F503}" srcOrd="1" destOrd="0" presId="urn:microsoft.com/office/officeart/2005/8/layout/hierarchy1"/>
    <dgm:cxn modelId="{E6CD81B7-2228-4CAA-8D2A-4BADAA36EC92}" type="presParOf" srcId="{BC6ACE44-01C1-4D01-B4AB-5AE96A20F503}" destId="{F14D2739-C6C2-4147-A3AF-69907D306D2F}" srcOrd="0" destOrd="0" presId="urn:microsoft.com/office/officeart/2005/8/layout/hierarchy1"/>
    <dgm:cxn modelId="{E1005461-2926-4A7F-BFDA-EA4E1C40CC40}" type="presParOf" srcId="{BC6ACE44-01C1-4D01-B4AB-5AE96A20F503}" destId="{FFC043A5-FFD7-4DB2-BD8E-3A5807C89670}" srcOrd="1" destOrd="0" presId="urn:microsoft.com/office/officeart/2005/8/layout/hierarchy1"/>
    <dgm:cxn modelId="{B315DAB6-D069-4136-B2CD-2BFB23778F60}" type="presParOf" srcId="{FFC043A5-FFD7-4DB2-BD8E-3A5807C89670}" destId="{6F19FDBE-C3D3-42B6-B169-C4A7236172FA}" srcOrd="0" destOrd="0" presId="urn:microsoft.com/office/officeart/2005/8/layout/hierarchy1"/>
    <dgm:cxn modelId="{664543BE-64CC-4E59-80AD-8D274D3CC15E}" type="presParOf" srcId="{6F19FDBE-C3D3-42B6-B169-C4A7236172FA}" destId="{1A5D1408-6396-455E-B8B5-8FE075717A67}" srcOrd="0" destOrd="0" presId="urn:microsoft.com/office/officeart/2005/8/layout/hierarchy1"/>
    <dgm:cxn modelId="{EC17182F-35F9-475A-B30B-76DEC271569B}" type="presParOf" srcId="{6F19FDBE-C3D3-42B6-B169-C4A7236172FA}" destId="{5DF8A286-14E0-4872-9B94-6C9129C8BFCC}" srcOrd="1" destOrd="0" presId="urn:microsoft.com/office/officeart/2005/8/layout/hierarchy1"/>
    <dgm:cxn modelId="{31CF5454-94CA-4F0C-AC70-E054A7C1843C}" type="presParOf" srcId="{FFC043A5-FFD7-4DB2-BD8E-3A5807C89670}" destId="{228E3D8B-044D-4B38-BC31-A29722945DFE}" srcOrd="1" destOrd="0" presId="urn:microsoft.com/office/officeart/2005/8/layout/hierarchy1"/>
    <dgm:cxn modelId="{4D08E804-8F35-46C4-8FB0-44ED14D29D2B}" type="presParOf" srcId="{BC6ACE44-01C1-4D01-B4AB-5AE96A20F503}" destId="{D3BA69B3-42AD-4FB7-9441-203E77ED9282}" srcOrd="2" destOrd="0" presId="urn:microsoft.com/office/officeart/2005/8/layout/hierarchy1"/>
    <dgm:cxn modelId="{9D89C0B2-C0DF-4DA3-A70C-4363534B0BFA}" type="presParOf" srcId="{BC6ACE44-01C1-4D01-B4AB-5AE96A20F503}" destId="{43372877-614E-425C-842D-1BF11AABB23D}" srcOrd="3" destOrd="0" presId="urn:microsoft.com/office/officeart/2005/8/layout/hierarchy1"/>
    <dgm:cxn modelId="{5D16A4D4-D852-4161-BF79-201203156477}" type="presParOf" srcId="{43372877-614E-425C-842D-1BF11AABB23D}" destId="{2B4DF961-BF04-45B7-A6EB-AD9891B6C822}" srcOrd="0" destOrd="0" presId="urn:microsoft.com/office/officeart/2005/8/layout/hierarchy1"/>
    <dgm:cxn modelId="{6D0F0F8C-7798-4E84-9A1B-90C5B63EB707}" type="presParOf" srcId="{2B4DF961-BF04-45B7-A6EB-AD9891B6C822}" destId="{7C1B604C-E9AD-419B-93E5-E80104B52262}" srcOrd="0" destOrd="0" presId="urn:microsoft.com/office/officeart/2005/8/layout/hierarchy1"/>
    <dgm:cxn modelId="{330715E7-EB47-4E1D-906F-12A11D0A1700}" type="presParOf" srcId="{2B4DF961-BF04-45B7-A6EB-AD9891B6C822}" destId="{C801C0C1-3732-4CDF-B176-1F92E69FBE08}" srcOrd="1" destOrd="0" presId="urn:microsoft.com/office/officeart/2005/8/layout/hierarchy1"/>
    <dgm:cxn modelId="{FDC2F096-238D-40CF-8C89-54BCE4CFCC87}" type="presParOf" srcId="{43372877-614E-425C-842D-1BF11AABB23D}" destId="{1F6C7AF0-D9F8-4B98-845C-75A22534EC1B}" srcOrd="1" destOrd="0" presId="urn:microsoft.com/office/officeart/2005/8/layout/hierarchy1"/>
    <dgm:cxn modelId="{FC80995F-EE7E-462B-AF6D-A95C4B3AC39A}" type="presParOf" srcId="{C3A4FA31-A57A-4DCE-9015-153E09DAEC4C}" destId="{CEC43DB6-293C-4FC6-B06F-490161A8C966}" srcOrd="2" destOrd="0" presId="urn:microsoft.com/office/officeart/2005/8/layout/hierarchy1"/>
    <dgm:cxn modelId="{64EFEE16-0C86-446D-B4CD-866DDEE67002}" type="presParOf" srcId="{C3A4FA31-A57A-4DCE-9015-153E09DAEC4C}" destId="{7FD78574-6259-484A-ABBE-243F8E565609}" srcOrd="3" destOrd="0" presId="urn:microsoft.com/office/officeart/2005/8/layout/hierarchy1"/>
    <dgm:cxn modelId="{386CF685-1A6A-44F9-A5A3-506E59CC7E97}" type="presParOf" srcId="{7FD78574-6259-484A-ABBE-243F8E565609}" destId="{D0B5C0A7-D24A-41A0-A3A4-2D815F43FF02}" srcOrd="0" destOrd="0" presId="urn:microsoft.com/office/officeart/2005/8/layout/hierarchy1"/>
    <dgm:cxn modelId="{64456882-2288-417E-B799-DD171D0DF5D0}" type="presParOf" srcId="{D0B5C0A7-D24A-41A0-A3A4-2D815F43FF02}" destId="{C622DA4B-5D06-4C9F-A92F-7BBFC3E1446E}" srcOrd="0" destOrd="0" presId="urn:microsoft.com/office/officeart/2005/8/layout/hierarchy1"/>
    <dgm:cxn modelId="{BAAB62E7-AA00-4C6D-B8A6-DB8D06AC3933}" type="presParOf" srcId="{D0B5C0A7-D24A-41A0-A3A4-2D815F43FF02}" destId="{38B99729-00D5-4904-A4AB-ECD87D760883}" srcOrd="1" destOrd="0" presId="urn:microsoft.com/office/officeart/2005/8/layout/hierarchy1"/>
    <dgm:cxn modelId="{353894FF-B5EE-450A-9348-75873C8124B2}" type="presParOf" srcId="{7FD78574-6259-484A-ABBE-243F8E565609}" destId="{CE62F06A-99D9-46F1-89DF-5A422D63B51D}" srcOrd="1" destOrd="0" presId="urn:microsoft.com/office/officeart/2005/8/layout/hierarchy1"/>
    <dgm:cxn modelId="{051BA6F4-C002-4A1A-9FDD-1B99E199B7DA}" type="presParOf" srcId="{CE62F06A-99D9-46F1-89DF-5A422D63B51D}" destId="{3F0035F7-2589-41C3-B017-114C3741A035}" srcOrd="0" destOrd="0" presId="urn:microsoft.com/office/officeart/2005/8/layout/hierarchy1"/>
    <dgm:cxn modelId="{43EFB962-B9F5-4CC8-BED1-19958D983E67}" type="presParOf" srcId="{CE62F06A-99D9-46F1-89DF-5A422D63B51D}" destId="{A2EB8433-7287-472A-82D0-D8EF1D4A5B69}" srcOrd="1" destOrd="0" presId="urn:microsoft.com/office/officeart/2005/8/layout/hierarchy1"/>
    <dgm:cxn modelId="{145DED73-6D4B-4043-96BF-109B39D21B2B}" type="presParOf" srcId="{A2EB8433-7287-472A-82D0-D8EF1D4A5B69}" destId="{E2915B84-72C0-471E-8430-71077C133FF3}" srcOrd="0" destOrd="0" presId="urn:microsoft.com/office/officeart/2005/8/layout/hierarchy1"/>
    <dgm:cxn modelId="{B9CDD621-99F1-47BC-90FE-7F36D9814473}" type="presParOf" srcId="{E2915B84-72C0-471E-8430-71077C133FF3}" destId="{60E3AF7B-2E69-4B01-B86C-B456A086E532}" srcOrd="0" destOrd="0" presId="urn:microsoft.com/office/officeart/2005/8/layout/hierarchy1"/>
    <dgm:cxn modelId="{384D4704-55AC-4BB6-98F1-931222A1BFBB}" type="presParOf" srcId="{E2915B84-72C0-471E-8430-71077C133FF3}" destId="{F812C5D2-B723-4A21-90D9-265F6157F1EC}" srcOrd="1" destOrd="0" presId="urn:microsoft.com/office/officeart/2005/8/layout/hierarchy1"/>
    <dgm:cxn modelId="{900328F1-6103-466C-9D95-3B6620C808FD}" type="presParOf" srcId="{A2EB8433-7287-472A-82D0-D8EF1D4A5B69}" destId="{9DE176F5-5824-4B06-BFFB-1703A3C7B002}" srcOrd="1" destOrd="0" presId="urn:microsoft.com/office/officeart/2005/8/layout/hierarchy1"/>
    <dgm:cxn modelId="{27A2A58C-A87C-4818-B6BD-5EDB87D9ED6A}" type="presParOf" srcId="{9DE176F5-5824-4B06-BFFB-1703A3C7B002}" destId="{A0AC526D-75B5-4B46-AF18-3BA425B93570}" srcOrd="0" destOrd="0" presId="urn:microsoft.com/office/officeart/2005/8/layout/hierarchy1"/>
    <dgm:cxn modelId="{BB0992C0-7DBB-4E63-A36D-F4B48C45B5A4}" type="presParOf" srcId="{9DE176F5-5824-4B06-BFFB-1703A3C7B002}" destId="{C87C6F4A-ADDC-4934-A0FA-54BAAE0BCBE1}" srcOrd="1" destOrd="0" presId="urn:microsoft.com/office/officeart/2005/8/layout/hierarchy1"/>
    <dgm:cxn modelId="{9E3E1122-C2CA-4601-8018-FDC4280C79EB}" type="presParOf" srcId="{C87C6F4A-ADDC-4934-A0FA-54BAAE0BCBE1}" destId="{4C95D47D-BA0F-447B-AC19-A61051A645BA}" srcOrd="0" destOrd="0" presId="urn:microsoft.com/office/officeart/2005/8/layout/hierarchy1"/>
    <dgm:cxn modelId="{9407564C-6525-4E48-BC22-BA1512E78C05}" type="presParOf" srcId="{4C95D47D-BA0F-447B-AC19-A61051A645BA}" destId="{8B754BA4-CD9A-4E04-AB16-590237377EBA}" srcOrd="0" destOrd="0" presId="urn:microsoft.com/office/officeart/2005/8/layout/hierarchy1"/>
    <dgm:cxn modelId="{3557464F-3439-4415-A884-2EBDBCB600BA}" type="presParOf" srcId="{4C95D47D-BA0F-447B-AC19-A61051A645BA}" destId="{9DE1E4A5-CF91-456E-9763-AF35286FAB90}" srcOrd="1" destOrd="0" presId="urn:microsoft.com/office/officeart/2005/8/layout/hierarchy1"/>
    <dgm:cxn modelId="{E220BF75-0DA7-404D-AE53-C71291AE55BF}" type="presParOf" srcId="{C87C6F4A-ADDC-4934-A0FA-54BAAE0BCBE1}" destId="{BBAEB990-6FB4-4E8F-BFC7-DCF00E6E9491}" srcOrd="1" destOrd="0" presId="urn:microsoft.com/office/officeart/2005/8/layout/hierarchy1"/>
    <dgm:cxn modelId="{609345B9-6F8E-4638-9739-50484BB4D737}" type="presParOf" srcId="{9DE176F5-5824-4B06-BFFB-1703A3C7B002}" destId="{882F5036-F584-4433-8A5A-AE09DED45EDA}" srcOrd="2" destOrd="0" presId="urn:microsoft.com/office/officeart/2005/8/layout/hierarchy1"/>
    <dgm:cxn modelId="{D2480E7D-9FA9-460B-B03B-B4A89AB75B48}" type="presParOf" srcId="{9DE176F5-5824-4B06-BFFB-1703A3C7B002}" destId="{CEDB18C8-737A-4234-9113-196016C888B7}" srcOrd="3" destOrd="0" presId="urn:microsoft.com/office/officeart/2005/8/layout/hierarchy1"/>
    <dgm:cxn modelId="{53B6C1C5-F2CB-4A97-8B16-F4263B503ADE}" type="presParOf" srcId="{CEDB18C8-737A-4234-9113-196016C888B7}" destId="{70719228-C826-45C3-8AE6-CFFA5DCADB97}" srcOrd="0" destOrd="0" presId="urn:microsoft.com/office/officeart/2005/8/layout/hierarchy1"/>
    <dgm:cxn modelId="{568EF63B-2E9E-42FA-BAD9-3FB0E3057D0E}" type="presParOf" srcId="{70719228-C826-45C3-8AE6-CFFA5DCADB97}" destId="{BCD296A7-A576-476D-805A-1CDB705FC713}" srcOrd="0" destOrd="0" presId="urn:microsoft.com/office/officeart/2005/8/layout/hierarchy1"/>
    <dgm:cxn modelId="{3519FB51-9EDC-40E0-9188-3464409D7C7A}" type="presParOf" srcId="{70719228-C826-45C3-8AE6-CFFA5DCADB97}" destId="{F964801B-BA7E-44BA-9985-BFE6BCC7A3F8}" srcOrd="1" destOrd="0" presId="urn:microsoft.com/office/officeart/2005/8/layout/hierarchy1"/>
    <dgm:cxn modelId="{7B348A03-9D55-4E81-8BE2-A6F26311B70B}" type="presParOf" srcId="{CEDB18C8-737A-4234-9113-196016C888B7}" destId="{C5202253-A7C3-405B-B52E-FCD06736F1D4}" srcOrd="1" destOrd="0" presId="urn:microsoft.com/office/officeart/2005/8/layout/hierarchy1"/>
    <dgm:cxn modelId="{220A323A-F70C-44E8-8B93-6B3B1BF12984}" type="presParOf" srcId="{9DE176F5-5824-4B06-BFFB-1703A3C7B002}" destId="{90F2BE13-548B-4FAA-9713-9DEB82B9D241}" srcOrd="4" destOrd="0" presId="urn:microsoft.com/office/officeart/2005/8/layout/hierarchy1"/>
    <dgm:cxn modelId="{E4DFC219-1133-4130-9882-1EEB12B06EFF}" type="presParOf" srcId="{9DE176F5-5824-4B06-BFFB-1703A3C7B002}" destId="{A2825103-6BE6-45EE-AE27-72B93261FBC5}" srcOrd="5" destOrd="0" presId="urn:microsoft.com/office/officeart/2005/8/layout/hierarchy1"/>
    <dgm:cxn modelId="{E892FD53-721C-4113-ACEF-62226CB03C4D}" type="presParOf" srcId="{A2825103-6BE6-45EE-AE27-72B93261FBC5}" destId="{0F1E189E-C455-4189-9B0A-3FFF9A651CDB}" srcOrd="0" destOrd="0" presId="urn:microsoft.com/office/officeart/2005/8/layout/hierarchy1"/>
    <dgm:cxn modelId="{33179627-6D2B-4BAB-BC8B-A0853BEBD4D5}" type="presParOf" srcId="{0F1E189E-C455-4189-9B0A-3FFF9A651CDB}" destId="{3A09CB07-3602-44A0-A5DA-4F0C540B9425}" srcOrd="0" destOrd="0" presId="urn:microsoft.com/office/officeart/2005/8/layout/hierarchy1"/>
    <dgm:cxn modelId="{9F4D33DB-B9E5-4673-AFE9-17E28ECDB8A3}" type="presParOf" srcId="{0F1E189E-C455-4189-9B0A-3FFF9A651CDB}" destId="{6858FED6-FB79-4765-865A-005488DF7B82}" srcOrd="1" destOrd="0" presId="urn:microsoft.com/office/officeart/2005/8/layout/hierarchy1"/>
    <dgm:cxn modelId="{BBA83A43-CD97-4AE2-99E6-DF0596E273B0}" type="presParOf" srcId="{A2825103-6BE6-45EE-AE27-72B93261FBC5}" destId="{28061553-D7DC-4082-9C8C-6F035281C9B2}" srcOrd="1" destOrd="0" presId="urn:microsoft.com/office/officeart/2005/8/layout/hierarchy1"/>
    <dgm:cxn modelId="{3CA90848-14DF-4848-B596-FF94AE997A53}" type="presParOf" srcId="{CE62F06A-99D9-46F1-89DF-5A422D63B51D}" destId="{10F4428A-6967-4034-BB48-F8F1D10ED676}" srcOrd="2" destOrd="0" presId="urn:microsoft.com/office/officeart/2005/8/layout/hierarchy1"/>
    <dgm:cxn modelId="{06A9708B-D6C6-41AB-A03E-EF30A06FC428}" type="presParOf" srcId="{CE62F06A-99D9-46F1-89DF-5A422D63B51D}" destId="{2BD41800-F3D4-47C5-BA2B-44201EF060C5}" srcOrd="3" destOrd="0" presId="urn:microsoft.com/office/officeart/2005/8/layout/hierarchy1"/>
    <dgm:cxn modelId="{C87BE829-74A3-4746-B9FB-44B76AA433F9}" type="presParOf" srcId="{2BD41800-F3D4-47C5-BA2B-44201EF060C5}" destId="{5BD3655D-8E20-483C-9C79-07CD845F390F}" srcOrd="0" destOrd="0" presId="urn:microsoft.com/office/officeart/2005/8/layout/hierarchy1"/>
    <dgm:cxn modelId="{F51C7501-7127-4F49-80F8-C54619F49172}" type="presParOf" srcId="{5BD3655D-8E20-483C-9C79-07CD845F390F}" destId="{D0DE6566-7549-4834-BC43-617C33B4735B}" srcOrd="0" destOrd="0" presId="urn:microsoft.com/office/officeart/2005/8/layout/hierarchy1"/>
    <dgm:cxn modelId="{9C71251B-ED31-4EAB-B6C4-15E0A606316A}" type="presParOf" srcId="{5BD3655D-8E20-483C-9C79-07CD845F390F}" destId="{F561DA82-D388-4103-B1A9-BF749D34D77E}" srcOrd="1" destOrd="0" presId="urn:microsoft.com/office/officeart/2005/8/layout/hierarchy1"/>
    <dgm:cxn modelId="{014F1592-9C6B-4018-9987-ECB5C4535611}" type="presParOf" srcId="{2BD41800-F3D4-47C5-BA2B-44201EF060C5}" destId="{3BD90BEF-91CE-455B-81A2-BF20314A0121}" srcOrd="1" destOrd="0" presId="urn:microsoft.com/office/officeart/2005/8/layout/hierarchy1"/>
    <dgm:cxn modelId="{73F6C3EB-AC9C-42CC-BA3A-3791869E631F}" type="presParOf" srcId="{CE62F06A-99D9-46F1-89DF-5A422D63B51D}" destId="{8DAE6849-CA7C-4233-8AF0-6CB0F882C629}" srcOrd="4" destOrd="0" presId="urn:microsoft.com/office/officeart/2005/8/layout/hierarchy1"/>
    <dgm:cxn modelId="{E58007C4-FE3B-4F03-8468-7E5E8835FB0D}" type="presParOf" srcId="{CE62F06A-99D9-46F1-89DF-5A422D63B51D}" destId="{365C898E-014C-4940-B564-5243139B9E86}" srcOrd="5" destOrd="0" presId="urn:microsoft.com/office/officeart/2005/8/layout/hierarchy1"/>
    <dgm:cxn modelId="{04E73BEC-EF48-401D-B3DC-F84D07FFE4A8}" type="presParOf" srcId="{365C898E-014C-4940-B564-5243139B9E86}" destId="{E9F8CC54-AA17-4784-BA76-908DF3B9C7E8}" srcOrd="0" destOrd="0" presId="urn:microsoft.com/office/officeart/2005/8/layout/hierarchy1"/>
    <dgm:cxn modelId="{9CBC3A59-02BC-42E1-8EDB-54F002D7467D}" type="presParOf" srcId="{E9F8CC54-AA17-4784-BA76-908DF3B9C7E8}" destId="{B3F9BFDE-9431-4E42-B317-659665BA3C93}" srcOrd="0" destOrd="0" presId="urn:microsoft.com/office/officeart/2005/8/layout/hierarchy1"/>
    <dgm:cxn modelId="{0B26FB19-D35A-4B68-9EA5-2773CECE0097}" type="presParOf" srcId="{E9F8CC54-AA17-4784-BA76-908DF3B9C7E8}" destId="{9F9DAC37-0155-4544-836C-5F9AC8764E61}" srcOrd="1" destOrd="0" presId="urn:microsoft.com/office/officeart/2005/8/layout/hierarchy1"/>
    <dgm:cxn modelId="{04D1C364-E6BE-40F5-9A03-9F90596006DC}" type="presParOf" srcId="{365C898E-014C-4940-B564-5243139B9E86}" destId="{D89B702F-45E3-4F48-A424-5C695ACD1F54}" srcOrd="1" destOrd="0" presId="urn:microsoft.com/office/officeart/2005/8/layout/hierarchy1"/>
    <dgm:cxn modelId="{6F4855B8-352F-4741-A186-64C59B847575}" type="presParOf" srcId="{D89B702F-45E3-4F48-A424-5C695ACD1F54}" destId="{5D01F9A0-F218-4145-B42E-FA90AA68F8D2}" srcOrd="0" destOrd="0" presId="urn:microsoft.com/office/officeart/2005/8/layout/hierarchy1"/>
    <dgm:cxn modelId="{46695420-A958-48D3-8DB7-7AB9A374A24F}" type="presParOf" srcId="{D89B702F-45E3-4F48-A424-5C695ACD1F54}" destId="{FB256FD1-1203-4985-80A2-0A0447B4C219}" srcOrd="1" destOrd="0" presId="urn:microsoft.com/office/officeart/2005/8/layout/hierarchy1"/>
    <dgm:cxn modelId="{217774D0-F2C2-4A97-BA06-EF96AA47E989}" type="presParOf" srcId="{FB256FD1-1203-4985-80A2-0A0447B4C219}" destId="{317DA6AB-0418-435E-B813-F2B39D2D2BEE}" srcOrd="0" destOrd="0" presId="urn:microsoft.com/office/officeart/2005/8/layout/hierarchy1"/>
    <dgm:cxn modelId="{C16CA1FB-B426-4759-9546-2E2DAFC946C7}" type="presParOf" srcId="{317DA6AB-0418-435E-B813-F2B39D2D2BEE}" destId="{169BC102-F5E3-4BD0-93FA-EE92E1FBDB92}" srcOrd="0" destOrd="0" presId="urn:microsoft.com/office/officeart/2005/8/layout/hierarchy1"/>
    <dgm:cxn modelId="{84B75BE0-18EC-484B-9A8F-8ADBE6FFF2F3}" type="presParOf" srcId="{317DA6AB-0418-435E-B813-F2B39D2D2BEE}" destId="{CCB954D6-C24B-4B17-B888-3AE3EDC63124}" srcOrd="1" destOrd="0" presId="urn:microsoft.com/office/officeart/2005/8/layout/hierarchy1"/>
    <dgm:cxn modelId="{E0FE21D9-BCD3-4219-80DD-DBE97E8257E3}" type="presParOf" srcId="{FB256FD1-1203-4985-80A2-0A0447B4C219}" destId="{D4F54FE1-DC5A-43D5-BFB2-24D93719B633}" srcOrd="1" destOrd="0" presId="urn:microsoft.com/office/officeart/2005/8/layout/hierarchy1"/>
    <dgm:cxn modelId="{56962468-FD94-4B26-B1EB-6CC74CD1DEFD}" type="presParOf" srcId="{D89B702F-45E3-4F48-A424-5C695ACD1F54}" destId="{B29BBAA1-C3B5-4F5F-A3EA-0E2C5B296A94}" srcOrd="2" destOrd="0" presId="urn:microsoft.com/office/officeart/2005/8/layout/hierarchy1"/>
    <dgm:cxn modelId="{5561AABA-653E-4459-AD18-BB67F4784071}" type="presParOf" srcId="{D89B702F-45E3-4F48-A424-5C695ACD1F54}" destId="{7023029A-99E8-4907-B889-12C2859C10A0}" srcOrd="3" destOrd="0" presId="urn:microsoft.com/office/officeart/2005/8/layout/hierarchy1"/>
    <dgm:cxn modelId="{B838F21F-4BDE-48DA-BB15-90C0F8822613}" type="presParOf" srcId="{7023029A-99E8-4907-B889-12C2859C10A0}" destId="{05BF3726-7C45-4198-AD5F-9C0A0D9D17ED}" srcOrd="0" destOrd="0" presId="urn:microsoft.com/office/officeart/2005/8/layout/hierarchy1"/>
    <dgm:cxn modelId="{5FDC3EEC-324E-460A-8351-D733F7299B2A}" type="presParOf" srcId="{05BF3726-7C45-4198-AD5F-9C0A0D9D17ED}" destId="{EA3E3B45-2EC6-4E6C-AB3F-0E2965BE93BB}" srcOrd="0" destOrd="0" presId="urn:microsoft.com/office/officeart/2005/8/layout/hierarchy1"/>
    <dgm:cxn modelId="{48C23378-4CDA-48C1-8F6A-98BE490A1E58}" type="presParOf" srcId="{05BF3726-7C45-4198-AD5F-9C0A0D9D17ED}" destId="{52D1B7A8-7231-49D8-A4E3-34AAF3D28AF8}" srcOrd="1" destOrd="0" presId="urn:microsoft.com/office/officeart/2005/8/layout/hierarchy1"/>
    <dgm:cxn modelId="{1089ABB5-4045-4F47-A2A8-802086FCAB94}" type="presParOf" srcId="{7023029A-99E8-4907-B889-12C2859C10A0}" destId="{54835793-5178-4701-86CA-8C96408E0115}" srcOrd="1" destOrd="0" presId="urn:microsoft.com/office/officeart/2005/8/layout/hierarchy1"/>
    <dgm:cxn modelId="{86EF1105-0BBE-4B7C-B66A-4CBFDE4C69D1}" type="presParOf" srcId="{D89B702F-45E3-4F48-A424-5C695ACD1F54}" destId="{77FDC921-53C4-4A22-8E0A-A5E87D255D97}" srcOrd="4" destOrd="0" presId="urn:microsoft.com/office/officeart/2005/8/layout/hierarchy1"/>
    <dgm:cxn modelId="{5ACD63F1-2CD6-49A3-8759-9E93A734CE9C}" type="presParOf" srcId="{D89B702F-45E3-4F48-A424-5C695ACD1F54}" destId="{5840557B-DD61-4E63-A1B7-EAFA8B04723D}" srcOrd="5" destOrd="0" presId="urn:microsoft.com/office/officeart/2005/8/layout/hierarchy1"/>
    <dgm:cxn modelId="{A5703D97-E922-451A-91D1-9BA461D3149B}" type="presParOf" srcId="{5840557B-DD61-4E63-A1B7-EAFA8B04723D}" destId="{237A5D8D-4C7C-4D45-9D24-E2C56E75434C}" srcOrd="0" destOrd="0" presId="urn:microsoft.com/office/officeart/2005/8/layout/hierarchy1"/>
    <dgm:cxn modelId="{96DB1134-2B14-48B8-BB7E-D6E99A6F770D}" type="presParOf" srcId="{237A5D8D-4C7C-4D45-9D24-E2C56E75434C}" destId="{D223F25B-4078-4211-AAD5-341FE21F312F}" srcOrd="0" destOrd="0" presId="urn:microsoft.com/office/officeart/2005/8/layout/hierarchy1"/>
    <dgm:cxn modelId="{84A6B720-A6C0-410E-AC92-B2A1D0E565C0}" type="presParOf" srcId="{237A5D8D-4C7C-4D45-9D24-E2C56E75434C}" destId="{A6DE6071-8F16-4E75-AEF8-591B6070B77E}" srcOrd="1" destOrd="0" presId="urn:microsoft.com/office/officeart/2005/8/layout/hierarchy1"/>
    <dgm:cxn modelId="{6A76EA58-5740-40EA-95C9-E0BAC6129E21}" type="presParOf" srcId="{5840557B-DD61-4E63-A1B7-EAFA8B04723D}" destId="{1D40FA1D-8085-4809-9A47-6031FD6219F4}" srcOrd="1" destOrd="0" presId="urn:microsoft.com/office/officeart/2005/8/layout/hierarchy1"/>
    <dgm:cxn modelId="{35CB16AD-E666-415D-B4B1-C3B6CD94A083}" type="presParOf" srcId="{D89B702F-45E3-4F48-A424-5C695ACD1F54}" destId="{B1857009-7BB5-4B49-A292-463B1EC05030}" srcOrd="6" destOrd="0" presId="urn:microsoft.com/office/officeart/2005/8/layout/hierarchy1"/>
    <dgm:cxn modelId="{45A9048C-0364-4D2B-BA2E-C7BF28266798}" type="presParOf" srcId="{D89B702F-45E3-4F48-A424-5C695ACD1F54}" destId="{C27EDC18-0019-44A2-8D0C-32F0E9EB92BF}" srcOrd="7" destOrd="0" presId="urn:microsoft.com/office/officeart/2005/8/layout/hierarchy1"/>
    <dgm:cxn modelId="{B4D97507-05F8-4F1F-BC0E-966902634BF9}" type="presParOf" srcId="{C27EDC18-0019-44A2-8D0C-32F0E9EB92BF}" destId="{BE360659-B5AA-4C72-9944-D2B04A452976}" srcOrd="0" destOrd="0" presId="urn:microsoft.com/office/officeart/2005/8/layout/hierarchy1"/>
    <dgm:cxn modelId="{05CCCE35-4D34-41E3-8F41-773B19489349}" type="presParOf" srcId="{BE360659-B5AA-4C72-9944-D2B04A452976}" destId="{C5D839C8-79A5-4891-940C-5698E8A06E71}" srcOrd="0" destOrd="0" presId="urn:microsoft.com/office/officeart/2005/8/layout/hierarchy1"/>
    <dgm:cxn modelId="{3FC6F257-BC34-4E91-B239-A048BEE11F8C}" type="presParOf" srcId="{BE360659-B5AA-4C72-9944-D2B04A452976}" destId="{BD77A147-843E-4335-8A14-7B5E85A1F829}" srcOrd="1" destOrd="0" presId="urn:microsoft.com/office/officeart/2005/8/layout/hierarchy1"/>
    <dgm:cxn modelId="{ED561B56-9478-42AA-A4DA-47816081D9C7}" type="presParOf" srcId="{C27EDC18-0019-44A2-8D0C-32F0E9EB92BF}" destId="{0F741311-37BD-4C04-B50A-C062B0327A03}" srcOrd="1" destOrd="0" presId="urn:microsoft.com/office/officeart/2005/8/layout/hierarchy1"/>
    <dgm:cxn modelId="{7F9F47DA-33CF-4157-9C32-33EE36699354}" type="presParOf" srcId="{D89B702F-45E3-4F48-A424-5C695ACD1F54}" destId="{AED8E4E4-0B95-41F2-B926-67B3D81268E6}" srcOrd="8" destOrd="0" presId="urn:microsoft.com/office/officeart/2005/8/layout/hierarchy1"/>
    <dgm:cxn modelId="{C66A9354-05DC-4C8C-A3D5-8ED5C80DC257}" type="presParOf" srcId="{D89B702F-45E3-4F48-A424-5C695ACD1F54}" destId="{71DFDEF9-D8F1-486B-BB70-8658AE2ECD16}" srcOrd="9" destOrd="0" presId="urn:microsoft.com/office/officeart/2005/8/layout/hierarchy1"/>
    <dgm:cxn modelId="{04BB400B-EFBD-4A85-B06E-AD92448E5F1F}" type="presParOf" srcId="{71DFDEF9-D8F1-486B-BB70-8658AE2ECD16}" destId="{B172DA4C-448E-4583-86EC-5D6E1244EBA1}" srcOrd="0" destOrd="0" presId="urn:microsoft.com/office/officeart/2005/8/layout/hierarchy1"/>
    <dgm:cxn modelId="{59BBCDEC-1EA6-437D-95DC-948800A8924C}" type="presParOf" srcId="{B172DA4C-448E-4583-86EC-5D6E1244EBA1}" destId="{9510FB4A-0DAE-4268-8F80-B66BFEB89C9A}" srcOrd="0" destOrd="0" presId="urn:microsoft.com/office/officeart/2005/8/layout/hierarchy1"/>
    <dgm:cxn modelId="{ED6B7B1B-6184-4F83-84F4-4B491848974D}" type="presParOf" srcId="{B172DA4C-448E-4583-86EC-5D6E1244EBA1}" destId="{1DDB9158-F7D1-4CD9-88AA-E037AD0CD438}" srcOrd="1" destOrd="0" presId="urn:microsoft.com/office/officeart/2005/8/layout/hierarchy1"/>
    <dgm:cxn modelId="{23579475-BD3B-47B0-ADD7-0C5D67A763AE}" type="presParOf" srcId="{71DFDEF9-D8F1-486B-BB70-8658AE2ECD16}" destId="{9D002D9C-C38F-47D5-83FB-AF83D4DD4E9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C80D54-224E-44C4-876B-EDE935EBDFD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F4907C3D-68D9-49CB-ABF8-AE4EBE410021}">
      <dgm:prSet phldrT="[文本]"/>
      <dgm:spPr/>
      <dgm:t>
        <a:bodyPr/>
        <a:lstStyle/>
        <a:p>
          <a:r>
            <a:rPr lang="zh-CN" altLang="en-US" dirty="0"/>
            <a:t>软件保护与逆向</a:t>
          </a:r>
        </a:p>
      </dgm:t>
    </dgm:pt>
    <dgm:pt modelId="{DC0697BA-2EC9-430A-96EA-537FDA237189}" type="parTrans" cxnId="{A0A35026-CACF-4BDA-AFB9-228192C85211}">
      <dgm:prSet/>
      <dgm:spPr/>
      <dgm:t>
        <a:bodyPr/>
        <a:lstStyle/>
        <a:p>
          <a:endParaRPr lang="zh-CN" altLang="en-US"/>
        </a:p>
      </dgm:t>
    </dgm:pt>
    <dgm:pt modelId="{31036602-8A40-4DC6-ABD8-28ED93ECCC6F}" type="sibTrans" cxnId="{A0A35026-CACF-4BDA-AFB9-228192C85211}">
      <dgm:prSet/>
      <dgm:spPr/>
      <dgm:t>
        <a:bodyPr/>
        <a:lstStyle/>
        <a:p>
          <a:endParaRPr lang="zh-CN" altLang="en-US"/>
        </a:p>
      </dgm:t>
    </dgm:pt>
    <dgm:pt modelId="{5197CE6D-B07A-4739-913D-1F4445B506B9}">
      <dgm:prSet phldrT="[文本]"/>
      <dgm:spPr/>
      <dgm:t>
        <a:bodyPr/>
        <a:lstStyle/>
        <a:p>
          <a:r>
            <a:rPr lang="zh-CN" altLang="en-US" dirty="0"/>
            <a:t>软件保护</a:t>
          </a:r>
        </a:p>
      </dgm:t>
    </dgm:pt>
    <dgm:pt modelId="{3B3CF855-4DCE-40CA-A851-2B18E5534D1E}" type="parTrans" cxnId="{D332F5E0-3932-4E82-92A5-A60761B623F0}">
      <dgm:prSet/>
      <dgm:spPr/>
      <dgm:t>
        <a:bodyPr/>
        <a:lstStyle/>
        <a:p>
          <a:endParaRPr lang="zh-CN" altLang="en-US"/>
        </a:p>
      </dgm:t>
    </dgm:pt>
    <dgm:pt modelId="{1B8A110B-5CF8-41FF-BEB6-499FBCC339E2}" type="sibTrans" cxnId="{D332F5E0-3932-4E82-92A5-A60761B623F0}">
      <dgm:prSet/>
      <dgm:spPr/>
      <dgm:t>
        <a:bodyPr/>
        <a:lstStyle/>
        <a:p>
          <a:endParaRPr lang="zh-CN" altLang="en-US"/>
        </a:p>
      </dgm:t>
    </dgm:pt>
    <dgm:pt modelId="{D36BCC74-7E51-4DB4-ACA3-10E25D74D612}">
      <dgm:prSet phldrT="[文本]"/>
      <dgm:spPr/>
      <dgm:t>
        <a:bodyPr/>
        <a:lstStyle/>
        <a:p>
          <a:r>
            <a:rPr lang="zh-CN" altLang="en-US" dirty="0"/>
            <a:t>混淆保护</a:t>
          </a:r>
        </a:p>
      </dgm:t>
    </dgm:pt>
    <dgm:pt modelId="{90AD5C8B-161A-4D00-9BAC-1361C0871DDB}" type="parTrans" cxnId="{F8A334BC-4F7B-46A4-AF49-1DF28C67CF88}">
      <dgm:prSet/>
      <dgm:spPr/>
      <dgm:t>
        <a:bodyPr/>
        <a:lstStyle/>
        <a:p>
          <a:endParaRPr lang="zh-CN" altLang="en-US"/>
        </a:p>
      </dgm:t>
    </dgm:pt>
    <dgm:pt modelId="{40F431FA-8ED9-47B6-9C40-C6FDD6CF67AA}" type="sibTrans" cxnId="{F8A334BC-4F7B-46A4-AF49-1DF28C67CF88}">
      <dgm:prSet/>
      <dgm:spPr/>
      <dgm:t>
        <a:bodyPr/>
        <a:lstStyle/>
        <a:p>
          <a:endParaRPr lang="zh-CN" altLang="en-US"/>
        </a:p>
      </dgm:t>
    </dgm:pt>
    <dgm:pt modelId="{11DD33AB-AAF6-422F-9CC9-495A92AB956B}">
      <dgm:prSet phldrT="[文本]"/>
      <dgm:spPr/>
      <dgm:t>
        <a:bodyPr/>
        <a:lstStyle/>
        <a:p>
          <a:r>
            <a:rPr lang="zh-CN" altLang="en-US" dirty="0"/>
            <a:t>软件逆向</a:t>
          </a:r>
        </a:p>
      </dgm:t>
    </dgm:pt>
    <dgm:pt modelId="{FF3EC436-F66B-4A12-AC79-0FC4DD7831E2}" type="parTrans" cxnId="{0CF44281-7AE0-472C-A12B-D43084ED8C09}">
      <dgm:prSet/>
      <dgm:spPr/>
      <dgm:t>
        <a:bodyPr/>
        <a:lstStyle/>
        <a:p>
          <a:endParaRPr lang="zh-CN" altLang="en-US"/>
        </a:p>
      </dgm:t>
    </dgm:pt>
    <dgm:pt modelId="{D760BDEA-B032-478E-9C52-1ED72EB8069A}" type="sibTrans" cxnId="{0CF44281-7AE0-472C-A12B-D43084ED8C09}">
      <dgm:prSet/>
      <dgm:spPr/>
      <dgm:t>
        <a:bodyPr/>
        <a:lstStyle/>
        <a:p>
          <a:endParaRPr lang="zh-CN" altLang="en-US"/>
        </a:p>
      </dgm:t>
    </dgm:pt>
    <dgm:pt modelId="{22DF6C0C-98AC-410C-8483-30C20D133A2E}">
      <dgm:prSet phldrT="[文本]"/>
      <dgm:spPr/>
      <dgm:t>
        <a:bodyPr/>
        <a:lstStyle/>
        <a:p>
          <a:r>
            <a:rPr lang="zh-CN" altLang="en-US" dirty="0"/>
            <a:t>水印</a:t>
          </a:r>
        </a:p>
      </dgm:t>
    </dgm:pt>
    <dgm:pt modelId="{0BFBC24A-0AA7-41D6-86C0-B5B2326E1629}" type="parTrans" cxnId="{9388975E-C129-4AA3-BAC5-8DF55C70DEF1}">
      <dgm:prSet/>
      <dgm:spPr/>
      <dgm:t>
        <a:bodyPr/>
        <a:lstStyle/>
        <a:p>
          <a:endParaRPr lang="zh-CN" altLang="en-US"/>
        </a:p>
      </dgm:t>
    </dgm:pt>
    <dgm:pt modelId="{6E314295-115C-4F43-8D70-3959D4345BBD}" type="sibTrans" cxnId="{9388975E-C129-4AA3-BAC5-8DF55C70DEF1}">
      <dgm:prSet/>
      <dgm:spPr/>
      <dgm:t>
        <a:bodyPr/>
        <a:lstStyle/>
        <a:p>
          <a:endParaRPr lang="zh-CN" altLang="en-US"/>
        </a:p>
      </dgm:t>
    </dgm:pt>
    <dgm:pt modelId="{CB64C758-E659-4C06-95D7-1DF126400498}">
      <dgm:prSet phldrT="[文本]"/>
      <dgm:spPr/>
      <dgm:t>
        <a:bodyPr/>
        <a:lstStyle/>
        <a:p>
          <a:r>
            <a:rPr lang="en-US" altLang="zh-CN" dirty="0"/>
            <a:t>….</a:t>
          </a:r>
          <a:endParaRPr lang="zh-CN" altLang="en-US" dirty="0"/>
        </a:p>
      </dgm:t>
    </dgm:pt>
    <dgm:pt modelId="{6B4F6366-F942-46C4-8D9F-DDB26381DF42}" type="parTrans" cxnId="{024B701D-77EF-4048-BF02-C6206EBA2FE0}">
      <dgm:prSet/>
      <dgm:spPr/>
      <dgm:t>
        <a:bodyPr/>
        <a:lstStyle/>
        <a:p>
          <a:endParaRPr lang="zh-CN" altLang="en-US"/>
        </a:p>
      </dgm:t>
    </dgm:pt>
    <dgm:pt modelId="{5E37FB39-0205-47EC-B904-82B2958AD544}" type="sibTrans" cxnId="{024B701D-77EF-4048-BF02-C6206EBA2FE0}">
      <dgm:prSet/>
      <dgm:spPr/>
      <dgm:t>
        <a:bodyPr/>
        <a:lstStyle/>
        <a:p>
          <a:endParaRPr lang="zh-CN" altLang="en-US"/>
        </a:p>
      </dgm:t>
    </dgm:pt>
    <dgm:pt modelId="{155A464A-D055-4B42-9AAD-B6D3AF3F6DA8}">
      <dgm:prSet phldrT="[文本]"/>
      <dgm:spPr/>
      <dgm:t>
        <a:bodyPr/>
        <a:lstStyle/>
        <a:p>
          <a:r>
            <a:rPr lang="zh-CN" altLang="en-US" dirty="0"/>
            <a:t>软件加壳</a:t>
          </a:r>
        </a:p>
      </dgm:t>
    </dgm:pt>
    <dgm:pt modelId="{F94FB3EF-CF74-434C-89F1-0429380C8776}" type="parTrans" cxnId="{E3F4723C-869A-4A5A-BBE9-96450240C895}">
      <dgm:prSet/>
      <dgm:spPr/>
      <dgm:t>
        <a:bodyPr/>
        <a:lstStyle/>
        <a:p>
          <a:endParaRPr lang="zh-CN" altLang="en-US"/>
        </a:p>
      </dgm:t>
    </dgm:pt>
    <dgm:pt modelId="{B0600E14-7C81-4D5B-97F9-68DDF19D2DE1}" type="sibTrans" cxnId="{E3F4723C-869A-4A5A-BBE9-96450240C895}">
      <dgm:prSet/>
      <dgm:spPr/>
      <dgm:t>
        <a:bodyPr/>
        <a:lstStyle/>
        <a:p>
          <a:endParaRPr lang="zh-CN" altLang="en-US"/>
        </a:p>
      </dgm:t>
    </dgm:pt>
    <dgm:pt modelId="{5586E17B-0C9F-4CF3-9960-8966B7FE3C84}">
      <dgm:prSet phldrT="[文本]"/>
      <dgm:spPr/>
      <dgm:t>
        <a:bodyPr/>
        <a:lstStyle/>
        <a:p>
          <a:r>
            <a:rPr lang="zh-CN" altLang="en-US" dirty="0"/>
            <a:t>流量加密</a:t>
          </a:r>
        </a:p>
      </dgm:t>
    </dgm:pt>
    <dgm:pt modelId="{516963CD-1FDE-44FA-AC80-46569537D5A2}" type="parTrans" cxnId="{73F5A8B9-4C72-4BAD-99ED-8CB0990B7E78}">
      <dgm:prSet/>
      <dgm:spPr/>
      <dgm:t>
        <a:bodyPr/>
        <a:lstStyle/>
        <a:p>
          <a:endParaRPr lang="zh-CN" altLang="en-US"/>
        </a:p>
      </dgm:t>
    </dgm:pt>
    <dgm:pt modelId="{D6BF96A0-9E17-4FCE-83C4-7682F8AECEB8}" type="sibTrans" cxnId="{73F5A8B9-4C72-4BAD-99ED-8CB0990B7E78}">
      <dgm:prSet/>
      <dgm:spPr/>
      <dgm:t>
        <a:bodyPr/>
        <a:lstStyle/>
        <a:p>
          <a:endParaRPr lang="zh-CN" altLang="en-US"/>
        </a:p>
      </dgm:t>
    </dgm:pt>
    <dgm:pt modelId="{0DC19E0A-C9E5-4265-A1ED-8BD3FE92F11D}">
      <dgm:prSet phldrT="[文本]"/>
      <dgm:spPr/>
      <dgm:t>
        <a:bodyPr/>
        <a:lstStyle/>
        <a:p>
          <a:r>
            <a:rPr lang="zh-CN" altLang="en-US" dirty="0"/>
            <a:t>软件脱壳</a:t>
          </a:r>
        </a:p>
      </dgm:t>
    </dgm:pt>
    <dgm:pt modelId="{09C6141E-5DFB-407A-B18B-91487A6E3893}" type="parTrans" cxnId="{6E8BFFBE-D655-427E-9040-8FB1981065C9}">
      <dgm:prSet/>
      <dgm:spPr/>
      <dgm:t>
        <a:bodyPr/>
        <a:lstStyle/>
        <a:p>
          <a:endParaRPr lang="zh-CN" altLang="en-US"/>
        </a:p>
      </dgm:t>
    </dgm:pt>
    <dgm:pt modelId="{DB3F782C-F570-40CB-B475-2BC5DA0CBFB7}" type="sibTrans" cxnId="{6E8BFFBE-D655-427E-9040-8FB1981065C9}">
      <dgm:prSet/>
      <dgm:spPr/>
      <dgm:t>
        <a:bodyPr/>
        <a:lstStyle/>
        <a:p>
          <a:endParaRPr lang="zh-CN" altLang="en-US"/>
        </a:p>
      </dgm:t>
    </dgm:pt>
    <dgm:pt modelId="{D84D084C-9184-4F9F-99BB-D79C0ABE491D}">
      <dgm:prSet phldrT="[文本]"/>
      <dgm:spPr/>
      <dgm:t>
        <a:bodyPr/>
        <a:lstStyle/>
        <a:p>
          <a:r>
            <a:rPr lang="zh-CN" altLang="en-US" dirty="0"/>
            <a:t>协议分析</a:t>
          </a:r>
        </a:p>
      </dgm:t>
    </dgm:pt>
    <dgm:pt modelId="{77984679-E661-478C-8714-12F1D2FC5D8A}" type="parTrans" cxnId="{C9FCDCA0-8A1D-485F-95E4-ED7D2F9884F9}">
      <dgm:prSet/>
      <dgm:spPr/>
      <dgm:t>
        <a:bodyPr/>
        <a:lstStyle/>
        <a:p>
          <a:endParaRPr lang="zh-CN" altLang="en-US"/>
        </a:p>
      </dgm:t>
    </dgm:pt>
    <dgm:pt modelId="{E97DA0CA-6422-43D8-AF81-A5E9FB43958C}" type="sibTrans" cxnId="{C9FCDCA0-8A1D-485F-95E4-ED7D2F9884F9}">
      <dgm:prSet/>
      <dgm:spPr/>
      <dgm:t>
        <a:bodyPr/>
        <a:lstStyle/>
        <a:p>
          <a:endParaRPr lang="zh-CN" altLang="en-US"/>
        </a:p>
      </dgm:t>
    </dgm:pt>
    <dgm:pt modelId="{CF13D03A-5191-478D-B9B7-A3BFB229D75F}">
      <dgm:prSet phldrT="[文本]"/>
      <dgm:spPr/>
      <dgm:t>
        <a:bodyPr/>
        <a:lstStyle/>
        <a:p>
          <a:r>
            <a:rPr lang="zh-CN" altLang="en-US" dirty="0"/>
            <a:t>方法</a:t>
          </a:r>
        </a:p>
      </dgm:t>
    </dgm:pt>
    <dgm:pt modelId="{0DED249B-0583-47C5-8A01-B18C1FB4A6B1}" type="parTrans" cxnId="{B791AF17-467A-4F35-BE3C-DFDACCDC90EF}">
      <dgm:prSet/>
      <dgm:spPr/>
      <dgm:t>
        <a:bodyPr/>
        <a:lstStyle/>
        <a:p>
          <a:endParaRPr lang="zh-CN" altLang="en-US"/>
        </a:p>
      </dgm:t>
    </dgm:pt>
    <dgm:pt modelId="{528BB09A-6EEB-4636-8FD0-BFB6C8B351A4}" type="sibTrans" cxnId="{B791AF17-467A-4F35-BE3C-DFDACCDC90EF}">
      <dgm:prSet/>
      <dgm:spPr/>
      <dgm:t>
        <a:bodyPr/>
        <a:lstStyle/>
        <a:p>
          <a:endParaRPr lang="zh-CN" altLang="en-US"/>
        </a:p>
      </dgm:t>
    </dgm:pt>
    <dgm:pt modelId="{F9D2204A-34F2-4F82-B942-DB3C4A4B04A9}">
      <dgm:prSet phldrT="[文本]"/>
      <dgm:spPr/>
      <dgm:t>
        <a:bodyPr/>
        <a:lstStyle/>
        <a:p>
          <a:r>
            <a:rPr lang="zh-CN" altLang="en-US" dirty="0"/>
            <a:t>用途</a:t>
          </a:r>
        </a:p>
      </dgm:t>
    </dgm:pt>
    <dgm:pt modelId="{7D6FB75D-B0E1-4EF0-92C3-7C3B1361BB3F}" type="parTrans" cxnId="{51E262F6-BCAF-424D-BC01-FB17C27429E2}">
      <dgm:prSet/>
      <dgm:spPr/>
      <dgm:t>
        <a:bodyPr/>
        <a:lstStyle/>
        <a:p>
          <a:endParaRPr lang="zh-CN" altLang="en-US"/>
        </a:p>
      </dgm:t>
    </dgm:pt>
    <dgm:pt modelId="{1530D1B8-68D5-46D3-BE9B-3C5E6DE96955}" type="sibTrans" cxnId="{51E262F6-BCAF-424D-BC01-FB17C27429E2}">
      <dgm:prSet/>
      <dgm:spPr/>
      <dgm:t>
        <a:bodyPr/>
        <a:lstStyle/>
        <a:p>
          <a:endParaRPr lang="zh-CN" altLang="en-US"/>
        </a:p>
      </dgm:t>
    </dgm:pt>
    <dgm:pt modelId="{20933A0B-08A9-4529-BF72-D6E74B16CB43}">
      <dgm:prSet phldrT="[文本]"/>
      <dgm:spPr/>
      <dgm:t>
        <a:bodyPr/>
        <a:lstStyle/>
        <a:p>
          <a:r>
            <a:rPr lang="zh-CN" altLang="en-US" dirty="0"/>
            <a:t>动态调试</a:t>
          </a:r>
        </a:p>
      </dgm:t>
    </dgm:pt>
    <dgm:pt modelId="{3E1336D7-0039-4E4B-AE8A-23B78ACD997A}" type="parTrans" cxnId="{83C7DFEC-6AC6-40FC-8B5B-D74359DF1AF6}">
      <dgm:prSet/>
      <dgm:spPr/>
      <dgm:t>
        <a:bodyPr/>
        <a:lstStyle/>
        <a:p>
          <a:endParaRPr lang="zh-CN" altLang="en-US"/>
        </a:p>
      </dgm:t>
    </dgm:pt>
    <dgm:pt modelId="{B1BB12BE-51E8-4EDA-90C3-49721C529C77}" type="sibTrans" cxnId="{83C7DFEC-6AC6-40FC-8B5B-D74359DF1AF6}">
      <dgm:prSet/>
      <dgm:spPr/>
      <dgm:t>
        <a:bodyPr/>
        <a:lstStyle/>
        <a:p>
          <a:endParaRPr lang="zh-CN" altLang="en-US"/>
        </a:p>
      </dgm:t>
    </dgm:pt>
    <dgm:pt modelId="{542EEBE6-1E7A-4E9E-9087-A99D6A5121A6}">
      <dgm:prSet phldrT="[文本]"/>
      <dgm:spPr/>
      <dgm:t>
        <a:bodyPr/>
        <a:lstStyle/>
        <a:p>
          <a:r>
            <a:rPr lang="zh-CN" altLang="en-US" dirty="0"/>
            <a:t>静态分析</a:t>
          </a:r>
        </a:p>
      </dgm:t>
    </dgm:pt>
    <dgm:pt modelId="{33F380C3-0B17-4370-8567-797372C6775E}" type="parTrans" cxnId="{0515D005-E32F-4A2D-B00C-7F2A6C0979D3}">
      <dgm:prSet/>
      <dgm:spPr/>
      <dgm:t>
        <a:bodyPr/>
        <a:lstStyle/>
        <a:p>
          <a:endParaRPr lang="zh-CN" altLang="en-US"/>
        </a:p>
      </dgm:t>
    </dgm:pt>
    <dgm:pt modelId="{E5245A2F-227C-4C53-BA84-ED55265242E3}" type="sibTrans" cxnId="{0515D005-E32F-4A2D-B00C-7F2A6C0979D3}">
      <dgm:prSet/>
      <dgm:spPr/>
      <dgm:t>
        <a:bodyPr/>
        <a:lstStyle/>
        <a:p>
          <a:endParaRPr lang="zh-CN" altLang="en-US"/>
        </a:p>
      </dgm:t>
    </dgm:pt>
    <dgm:pt modelId="{7D9DF77D-1116-4877-83F1-551F1A344875}">
      <dgm:prSet phldrT="[文本]"/>
      <dgm:spPr/>
      <dgm:t>
        <a:bodyPr/>
        <a:lstStyle/>
        <a:p>
          <a:r>
            <a:rPr lang="zh-CN" altLang="en-US" dirty="0"/>
            <a:t>混合逆向</a:t>
          </a:r>
        </a:p>
      </dgm:t>
    </dgm:pt>
    <dgm:pt modelId="{4D93295C-9122-4324-AC0D-7A332C998B89}" type="parTrans" cxnId="{E4F0F5F8-35C9-4DC0-9F85-B1D0A50B790C}">
      <dgm:prSet/>
      <dgm:spPr/>
      <dgm:t>
        <a:bodyPr/>
        <a:lstStyle/>
        <a:p>
          <a:endParaRPr lang="zh-CN" altLang="en-US"/>
        </a:p>
      </dgm:t>
    </dgm:pt>
    <dgm:pt modelId="{F1193763-B2DC-4A4D-9ABC-C0E2A0185D6D}" type="sibTrans" cxnId="{E4F0F5F8-35C9-4DC0-9F85-B1D0A50B790C}">
      <dgm:prSet/>
      <dgm:spPr/>
      <dgm:t>
        <a:bodyPr/>
        <a:lstStyle/>
        <a:p>
          <a:endParaRPr lang="zh-CN" altLang="en-US"/>
        </a:p>
      </dgm:t>
    </dgm:pt>
    <dgm:pt modelId="{0AA313E2-14F5-4885-989E-3E1AF30C82D6}" type="pres">
      <dgm:prSet presAssocID="{A3C80D54-224E-44C4-876B-EDE935EBDFDF}" presName="hierChild1" presStyleCnt="0">
        <dgm:presLayoutVars>
          <dgm:chPref val="1"/>
          <dgm:dir/>
          <dgm:animOne val="branch"/>
          <dgm:animLvl val="lvl"/>
          <dgm:resizeHandles/>
        </dgm:presLayoutVars>
      </dgm:prSet>
      <dgm:spPr/>
    </dgm:pt>
    <dgm:pt modelId="{792EDA97-8E7E-485F-B26E-BCE280E74D83}" type="pres">
      <dgm:prSet presAssocID="{F4907C3D-68D9-49CB-ABF8-AE4EBE410021}" presName="hierRoot1" presStyleCnt="0"/>
      <dgm:spPr/>
    </dgm:pt>
    <dgm:pt modelId="{431B5083-E5E0-46A8-BE2F-4E339BB64D95}" type="pres">
      <dgm:prSet presAssocID="{F4907C3D-68D9-49CB-ABF8-AE4EBE410021}" presName="composite" presStyleCnt="0"/>
      <dgm:spPr/>
    </dgm:pt>
    <dgm:pt modelId="{A6000179-D2B8-43D5-93AE-1A39B78E6E49}" type="pres">
      <dgm:prSet presAssocID="{F4907C3D-68D9-49CB-ABF8-AE4EBE410021}" presName="background" presStyleLbl="node0" presStyleIdx="0" presStyleCnt="1"/>
      <dgm:spPr/>
    </dgm:pt>
    <dgm:pt modelId="{78ED5B0C-6B6C-4B54-ACFF-583B7858B6F6}" type="pres">
      <dgm:prSet presAssocID="{F4907C3D-68D9-49CB-ABF8-AE4EBE410021}" presName="text" presStyleLbl="fgAcc0" presStyleIdx="0" presStyleCnt="1">
        <dgm:presLayoutVars>
          <dgm:chPref val="3"/>
        </dgm:presLayoutVars>
      </dgm:prSet>
      <dgm:spPr/>
    </dgm:pt>
    <dgm:pt modelId="{C3A4FA31-A57A-4DCE-9015-153E09DAEC4C}" type="pres">
      <dgm:prSet presAssocID="{F4907C3D-68D9-49CB-ABF8-AE4EBE410021}" presName="hierChild2" presStyleCnt="0"/>
      <dgm:spPr/>
    </dgm:pt>
    <dgm:pt modelId="{23A6A4F1-B096-45CE-9D8C-AFBB0BF84F0A}" type="pres">
      <dgm:prSet presAssocID="{3B3CF855-4DCE-40CA-A851-2B18E5534D1E}" presName="Name10" presStyleLbl="parChTrans1D2" presStyleIdx="0" presStyleCnt="2"/>
      <dgm:spPr/>
    </dgm:pt>
    <dgm:pt modelId="{B1061FA1-2463-431D-88DD-634BC9EFF3D8}" type="pres">
      <dgm:prSet presAssocID="{5197CE6D-B07A-4739-913D-1F4445B506B9}" presName="hierRoot2" presStyleCnt="0"/>
      <dgm:spPr/>
    </dgm:pt>
    <dgm:pt modelId="{FF3FAED9-A917-4E32-A541-45B3CF762B72}" type="pres">
      <dgm:prSet presAssocID="{5197CE6D-B07A-4739-913D-1F4445B506B9}" presName="composite2" presStyleCnt="0"/>
      <dgm:spPr/>
    </dgm:pt>
    <dgm:pt modelId="{1FBDBA83-C912-4B6D-BE7D-4069991A47A4}" type="pres">
      <dgm:prSet presAssocID="{5197CE6D-B07A-4739-913D-1F4445B506B9}" presName="background2" presStyleLbl="node2" presStyleIdx="0" presStyleCnt="2"/>
      <dgm:spPr/>
    </dgm:pt>
    <dgm:pt modelId="{7DB152E4-3C3C-434E-958C-F09CAF98CA41}" type="pres">
      <dgm:prSet presAssocID="{5197CE6D-B07A-4739-913D-1F4445B506B9}" presName="text2" presStyleLbl="fgAcc2" presStyleIdx="0" presStyleCnt="2">
        <dgm:presLayoutVars>
          <dgm:chPref val="3"/>
        </dgm:presLayoutVars>
      </dgm:prSet>
      <dgm:spPr/>
    </dgm:pt>
    <dgm:pt modelId="{BC6ACE44-01C1-4D01-B4AB-5AE96A20F503}" type="pres">
      <dgm:prSet presAssocID="{5197CE6D-B07A-4739-913D-1F4445B506B9}" presName="hierChild3" presStyleCnt="0"/>
      <dgm:spPr/>
    </dgm:pt>
    <dgm:pt modelId="{DB2F6DD2-075D-4759-848D-30DD8E77F383}" type="pres">
      <dgm:prSet presAssocID="{F94FB3EF-CF74-434C-89F1-0429380C8776}" presName="Name17" presStyleLbl="parChTrans1D3" presStyleIdx="0" presStyleCnt="7"/>
      <dgm:spPr/>
    </dgm:pt>
    <dgm:pt modelId="{096A6218-A827-4959-8A54-633793094A6D}" type="pres">
      <dgm:prSet presAssocID="{155A464A-D055-4B42-9AAD-B6D3AF3F6DA8}" presName="hierRoot3" presStyleCnt="0"/>
      <dgm:spPr/>
    </dgm:pt>
    <dgm:pt modelId="{0A676DF7-92E7-4984-98F0-D62FC10C7D8C}" type="pres">
      <dgm:prSet presAssocID="{155A464A-D055-4B42-9AAD-B6D3AF3F6DA8}" presName="composite3" presStyleCnt="0"/>
      <dgm:spPr/>
    </dgm:pt>
    <dgm:pt modelId="{322DA600-BD93-4033-99FE-52180757F914}" type="pres">
      <dgm:prSet presAssocID="{155A464A-D055-4B42-9AAD-B6D3AF3F6DA8}" presName="background3" presStyleLbl="node3" presStyleIdx="0" presStyleCnt="7"/>
      <dgm:spPr/>
    </dgm:pt>
    <dgm:pt modelId="{7AF0A350-6EAA-4680-890D-3BC232C12ED9}" type="pres">
      <dgm:prSet presAssocID="{155A464A-D055-4B42-9AAD-B6D3AF3F6DA8}" presName="text3" presStyleLbl="fgAcc3" presStyleIdx="0" presStyleCnt="7">
        <dgm:presLayoutVars>
          <dgm:chPref val="3"/>
        </dgm:presLayoutVars>
      </dgm:prSet>
      <dgm:spPr/>
    </dgm:pt>
    <dgm:pt modelId="{0E7A459B-223B-48BE-A386-C0AE985BDD83}" type="pres">
      <dgm:prSet presAssocID="{155A464A-D055-4B42-9AAD-B6D3AF3F6DA8}" presName="hierChild4" presStyleCnt="0"/>
      <dgm:spPr/>
    </dgm:pt>
    <dgm:pt modelId="{91C41473-BDE9-409D-A834-488D0CC23885}" type="pres">
      <dgm:prSet presAssocID="{516963CD-1FDE-44FA-AC80-46569537D5A2}" presName="Name17" presStyleLbl="parChTrans1D3" presStyleIdx="1" presStyleCnt="7"/>
      <dgm:spPr/>
    </dgm:pt>
    <dgm:pt modelId="{F37751F0-7723-4881-8E16-9E49B50B252C}" type="pres">
      <dgm:prSet presAssocID="{5586E17B-0C9F-4CF3-9960-8966B7FE3C84}" presName="hierRoot3" presStyleCnt="0"/>
      <dgm:spPr/>
    </dgm:pt>
    <dgm:pt modelId="{E8B2A0EC-86D5-4272-A446-FD6B7BAF3D43}" type="pres">
      <dgm:prSet presAssocID="{5586E17B-0C9F-4CF3-9960-8966B7FE3C84}" presName="composite3" presStyleCnt="0"/>
      <dgm:spPr/>
    </dgm:pt>
    <dgm:pt modelId="{A759FA53-1FBD-4A58-8D11-2F4B1883B49F}" type="pres">
      <dgm:prSet presAssocID="{5586E17B-0C9F-4CF3-9960-8966B7FE3C84}" presName="background3" presStyleLbl="node3" presStyleIdx="1" presStyleCnt="7"/>
      <dgm:spPr/>
    </dgm:pt>
    <dgm:pt modelId="{1E0F8A96-A9DB-4ED8-B02E-1E29B8B6320C}" type="pres">
      <dgm:prSet presAssocID="{5586E17B-0C9F-4CF3-9960-8966B7FE3C84}" presName="text3" presStyleLbl="fgAcc3" presStyleIdx="1" presStyleCnt="7">
        <dgm:presLayoutVars>
          <dgm:chPref val="3"/>
        </dgm:presLayoutVars>
      </dgm:prSet>
      <dgm:spPr/>
    </dgm:pt>
    <dgm:pt modelId="{DD2CACE0-181C-4B73-BD0E-CC350CE701A6}" type="pres">
      <dgm:prSet presAssocID="{5586E17B-0C9F-4CF3-9960-8966B7FE3C84}" presName="hierChild4" presStyleCnt="0"/>
      <dgm:spPr/>
    </dgm:pt>
    <dgm:pt modelId="{85643DEE-5D34-44CB-AA5D-6583645C67B4}" type="pres">
      <dgm:prSet presAssocID="{90AD5C8B-161A-4D00-9BAC-1361C0871DDB}" presName="Name17" presStyleLbl="parChTrans1D3" presStyleIdx="2" presStyleCnt="7"/>
      <dgm:spPr/>
    </dgm:pt>
    <dgm:pt modelId="{D9468DB0-8F6C-4095-ACD9-4AAE931EDF43}" type="pres">
      <dgm:prSet presAssocID="{D36BCC74-7E51-4DB4-ACA3-10E25D74D612}" presName="hierRoot3" presStyleCnt="0"/>
      <dgm:spPr/>
    </dgm:pt>
    <dgm:pt modelId="{E862D8E1-177C-433E-940F-3A427C8FE984}" type="pres">
      <dgm:prSet presAssocID="{D36BCC74-7E51-4DB4-ACA3-10E25D74D612}" presName="composite3" presStyleCnt="0"/>
      <dgm:spPr/>
    </dgm:pt>
    <dgm:pt modelId="{614EE1B4-F6D2-4DFF-8408-7AA5EF1CA43B}" type="pres">
      <dgm:prSet presAssocID="{D36BCC74-7E51-4DB4-ACA3-10E25D74D612}" presName="background3" presStyleLbl="node3" presStyleIdx="2" presStyleCnt="7"/>
      <dgm:spPr/>
    </dgm:pt>
    <dgm:pt modelId="{F29F434C-F2D0-4D2A-AB84-A5150F292C49}" type="pres">
      <dgm:prSet presAssocID="{D36BCC74-7E51-4DB4-ACA3-10E25D74D612}" presName="text3" presStyleLbl="fgAcc3" presStyleIdx="2" presStyleCnt="7">
        <dgm:presLayoutVars>
          <dgm:chPref val="3"/>
        </dgm:presLayoutVars>
      </dgm:prSet>
      <dgm:spPr/>
    </dgm:pt>
    <dgm:pt modelId="{A53A90E6-FEDE-4FF9-8C4A-1411FAFFEB61}" type="pres">
      <dgm:prSet presAssocID="{D36BCC74-7E51-4DB4-ACA3-10E25D74D612}" presName="hierChild4" presStyleCnt="0"/>
      <dgm:spPr/>
    </dgm:pt>
    <dgm:pt modelId="{2F1970CA-D5F0-4C8D-8BC0-9C7631EC3E30}" type="pres">
      <dgm:prSet presAssocID="{0BFBC24A-0AA7-41D6-86C0-B5B2326E1629}" presName="Name17" presStyleLbl="parChTrans1D3" presStyleIdx="3" presStyleCnt="7"/>
      <dgm:spPr/>
    </dgm:pt>
    <dgm:pt modelId="{7F7776D7-9EC4-4BD9-8BB3-9593CFDBA2B8}" type="pres">
      <dgm:prSet presAssocID="{22DF6C0C-98AC-410C-8483-30C20D133A2E}" presName="hierRoot3" presStyleCnt="0"/>
      <dgm:spPr/>
    </dgm:pt>
    <dgm:pt modelId="{9875C721-FAEE-4596-9BE2-871B8F47CAEC}" type="pres">
      <dgm:prSet presAssocID="{22DF6C0C-98AC-410C-8483-30C20D133A2E}" presName="composite3" presStyleCnt="0"/>
      <dgm:spPr/>
    </dgm:pt>
    <dgm:pt modelId="{739245CD-8A85-4C82-A548-CB00913BFCD4}" type="pres">
      <dgm:prSet presAssocID="{22DF6C0C-98AC-410C-8483-30C20D133A2E}" presName="background3" presStyleLbl="node3" presStyleIdx="3" presStyleCnt="7"/>
      <dgm:spPr/>
    </dgm:pt>
    <dgm:pt modelId="{B8BBDFF8-2A1D-4DF5-A1D1-FD73E005CBE1}" type="pres">
      <dgm:prSet presAssocID="{22DF6C0C-98AC-410C-8483-30C20D133A2E}" presName="text3" presStyleLbl="fgAcc3" presStyleIdx="3" presStyleCnt="7">
        <dgm:presLayoutVars>
          <dgm:chPref val="3"/>
        </dgm:presLayoutVars>
      </dgm:prSet>
      <dgm:spPr/>
    </dgm:pt>
    <dgm:pt modelId="{9C4706BC-82E9-4819-A141-FB5997E42856}" type="pres">
      <dgm:prSet presAssocID="{22DF6C0C-98AC-410C-8483-30C20D133A2E}" presName="hierChild4" presStyleCnt="0"/>
      <dgm:spPr/>
    </dgm:pt>
    <dgm:pt modelId="{6C1663BE-66CA-44F8-9C70-457546F6B238}" type="pres">
      <dgm:prSet presAssocID="{6B4F6366-F942-46C4-8D9F-DDB26381DF42}" presName="Name17" presStyleLbl="parChTrans1D3" presStyleIdx="4" presStyleCnt="7"/>
      <dgm:spPr/>
    </dgm:pt>
    <dgm:pt modelId="{54BB03E8-C86C-4F4C-B496-C822A3BB51CA}" type="pres">
      <dgm:prSet presAssocID="{CB64C758-E659-4C06-95D7-1DF126400498}" presName="hierRoot3" presStyleCnt="0"/>
      <dgm:spPr/>
    </dgm:pt>
    <dgm:pt modelId="{84FD803C-F8B1-4959-8C25-2D29E36C25B3}" type="pres">
      <dgm:prSet presAssocID="{CB64C758-E659-4C06-95D7-1DF126400498}" presName="composite3" presStyleCnt="0"/>
      <dgm:spPr/>
    </dgm:pt>
    <dgm:pt modelId="{276E791A-150B-4581-877A-86173F1F8882}" type="pres">
      <dgm:prSet presAssocID="{CB64C758-E659-4C06-95D7-1DF126400498}" presName="background3" presStyleLbl="node3" presStyleIdx="4" presStyleCnt="7"/>
      <dgm:spPr/>
    </dgm:pt>
    <dgm:pt modelId="{40509477-9D15-4981-9407-E8AE6CAA7949}" type="pres">
      <dgm:prSet presAssocID="{CB64C758-E659-4C06-95D7-1DF126400498}" presName="text3" presStyleLbl="fgAcc3" presStyleIdx="4" presStyleCnt="7">
        <dgm:presLayoutVars>
          <dgm:chPref val="3"/>
        </dgm:presLayoutVars>
      </dgm:prSet>
      <dgm:spPr/>
    </dgm:pt>
    <dgm:pt modelId="{9EF156D5-92CA-4109-AA42-32C97CB498CF}" type="pres">
      <dgm:prSet presAssocID="{CB64C758-E659-4C06-95D7-1DF126400498}" presName="hierChild4" presStyleCnt="0"/>
      <dgm:spPr/>
    </dgm:pt>
    <dgm:pt modelId="{EBE109D6-9F6A-49D1-A799-A453EC62D309}" type="pres">
      <dgm:prSet presAssocID="{FF3EC436-F66B-4A12-AC79-0FC4DD7831E2}" presName="Name10" presStyleLbl="parChTrans1D2" presStyleIdx="1" presStyleCnt="2"/>
      <dgm:spPr/>
    </dgm:pt>
    <dgm:pt modelId="{B9177FCC-4D3A-48B1-91BF-B762E6B9C0D5}" type="pres">
      <dgm:prSet presAssocID="{11DD33AB-AAF6-422F-9CC9-495A92AB956B}" presName="hierRoot2" presStyleCnt="0"/>
      <dgm:spPr/>
    </dgm:pt>
    <dgm:pt modelId="{A8668968-EBF2-45C1-8E3B-774BE9DE14F5}" type="pres">
      <dgm:prSet presAssocID="{11DD33AB-AAF6-422F-9CC9-495A92AB956B}" presName="composite2" presStyleCnt="0"/>
      <dgm:spPr/>
    </dgm:pt>
    <dgm:pt modelId="{D3A8D276-F22A-4F67-93B3-F8E415E05848}" type="pres">
      <dgm:prSet presAssocID="{11DD33AB-AAF6-422F-9CC9-495A92AB956B}" presName="background2" presStyleLbl="node2" presStyleIdx="1" presStyleCnt="2"/>
      <dgm:spPr/>
    </dgm:pt>
    <dgm:pt modelId="{EDBD376D-C60B-4D8A-A604-70627A47E0DD}" type="pres">
      <dgm:prSet presAssocID="{11DD33AB-AAF6-422F-9CC9-495A92AB956B}" presName="text2" presStyleLbl="fgAcc2" presStyleIdx="1" presStyleCnt="2">
        <dgm:presLayoutVars>
          <dgm:chPref val="3"/>
        </dgm:presLayoutVars>
      </dgm:prSet>
      <dgm:spPr/>
    </dgm:pt>
    <dgm:pt modelId="{04C1CBEF-D54A-4A79-8F0D-5F25DE547CE9}" type="pres">
      <dgm:prSet presAssocID="{11DD33AB-AAF6-422F-9CC9-495A92AB956B}" presName="hierChild3" presStyleCnt="0"/>
      <dgm:spPr/>
    </dgm:pt>
    <dgm:pt modelId="{421D84B7-8DC0-4B42-975E-8CC8406527B8}" type="pres">
      <dgm:prSet presAssocID="{0DED249B-0583-47C5-8A01-B18C1FB4A6B1}" presName="Name17" presStyleLbl="parChTrans1D3" presStyleIdx="5" presStyleCnt="7"/>
      <dgm:spPr/>
    </dgm:pt>
    <dgm:pt modelId="{4BCB7EC6-AF57-4663-ADC6-4CFE6E75F6D0}" type="pres">
      <dgm:prSet presAssocID="{CF13D03A-5191-478D-B9B7-A3BFB229D75F}" presName="hierRoot3" presStyleCnt="0"/>
      <dgm:spPr/>
    </dgm:pt>
    <dgm:pt modelId="{3CE8E4C0-0251-4757-AA6E-6410EEADDDAE}" type="pres">
      <dgm:prSet presAssocID="{CF13D03A-5191-478D-B9B7-A3BFB229D75F}" presName="composite3" presStyleCnt="0"/>
      <dgm:spPr/>
    </dgm:pt>
    <dgm:pt modelId="{E6945B4D-40C1-4082-BF60-B1EE9AA00340}" type="pres">
      <dgm:prSet presAssocID="{CF13D03A-5191-478D-B9B7-A3BFB229D75F}" presName="background3" presStyleLbl="node3" presStyleIdx="5" presStyleCnt="7"/>
      <dgm:spPr/>
    </dgm:pt>
    <dgm:pt modelId="{4DC7F981-FA15-42F9-89BE-40C3051C9BE8}" type="pres">
      <dgm:prSet presAssocID="{CF13D03A-5191-478D-B9B7-A3BFB229D75F}" presName="text3" presStyleLbl="fgAcc3" presStyleIdx="5" presStyleCnt="7">
        <dgm:presLayoutVars>
          <dgm:chPref val="3"/>
        </dgm:presLayoutVars>
      </dgm:prSet>
      <dgm:spPr/>
    </dgm:pt>
    <dgm:pt modelId="{6D5B0986-7224-4CF8-994D-C7D32A5163E3}" type="pres">
      <dgm:prSet presAssocID="{CF13D03A-5191-478D-B9B7-A3BFB229D75F}" presName="hierChild4" presStyleCnt="0"/>
      <dgm:spPr/>
    </dgm:pt>
    <dgm:pt modelId="{73E9436F-0327-491C-8B6C-CFED50728711}" type="pres">
      <dgm:prSet presAssocID="{3E1336D7-0039-4E4B-AE8A-23B78ACD997A}" presName="Name23" presStyleLbl="parChTrans1D4" presStyleIdx="0" presStyleCnt="5"/>
      <dgm:spPr/>
    </dgm:pt>
    <dgm:pt modelId="{309D8DC1-B8CB-4648-B6D0-D988D7B6C4E3}" type="pres">
      <dgm:prSet presAssocID="{20933A0B-08A9-4529-BF72-D6E74B16CB43}" presName="hierRoot4" presStyleCnt="0"/>
      <dgm:spPr/>
    </dgm:pt>
    <dgm:pt modelId="{E3EE9230-824C-47DF-87A1-C7DB3AAA6B44}" type="pres">
      <dgm:prSet presAssocID="{20933A0B-08A9-4529-BF72-D6E74B16CB43}" presName="composite4" presStyleCnt="0"/>
      <dgm:spPr/>
    </dgm:pt>
    <dgm:pt modelId="{5497B07B-68C1-4B45-A656-7FA42E04995E}" type="pres">
      <dgm:prSet presAssocID="{20933A0B-08A9-4529-BF72-D6E74B16CB43}" presName="background4" presStyleLbl="node4" presStyleIdx="0" presStyleCnt="5"/>
      <dgm:spPr/>
    </dgm:pt>
    <dgm:pt modelId="{BDFC660A-2FD9-4982-A25D-C292AA43C5AF}" type="pres">
      <dgm:prSet presAssocID="{20933A0B-08A9-4529-BF72-D6E74B16CB43}" presName="text4" presStyleLbl="fgAcc4" presStyleIdx="0" presStyleCnt="5">
        <dgm:presLayoutVars>
          <dgm:chPref val="3"/>
        </dgm:presLayoutVars>
      </dgm:prSet>
      <dgm:spPr/>
    </dgm:pt>
    <dgm:pt modelId="{E719D46C-D624-4C97-8434-E440EB61D350}" type="pres">
      <dgm:prSet presAssocID="{20933A0B-08A9-4529-BF72-D6E74B16CB43}" presName="hierChild5" presStyleCnt="0"/>
      <dgm:spPr/>
    </dgm:pt>
    <dgm:pt modelId="{33D60B35-2ADB-4A75-8D97-D8198BF3517E}" type="pres">
      <dgm:prSet presAssocID="{33F380C3-0B17-4370-8567-797372C6775E}" presName="Name23" presStyleLbl="parChTrans1D4" presStyleIdx="1" presStyleCnt="5"/>
      <dgm:spPr/>
    </dgm:pt>
    <dgm:pt modelId="{84345CC7-1ED8-495E-B974-508EA33E785B}" type="pres">
      <dgm:prSet presAssocID="{542EEBE6-1E7A-4E9E-9087-A99D6A5121A6}" presName="hierRoot4" presStyleCnt="0"/>
      <dgm:spPr/>
    </dgm:pt>
    <dgm:pt modelId="{D93DAB80-088F-4E01-8BBB-907266BAFECA}" type="pres">
      <dgm:prSet presAssocID="{542EEBE6-1E7A-4E9E-9087-A99D6A5121A6}" presName="composite4" presStyleCnt="0"/>
      <dgm:spPr/>
    </dgm:pt>
    <dgm:pt modelId="{B55FC32B-0D08-4BAA-882F-E6B57489FC1E}" type="pres">
      <dgm:prSet presAssocID="{542EEBE6-1E7A-4E9E-9087-A99D6A5121A6}" presName="background4" presStyleLbl="node4" presStyleIdx="1" presStyleCnt="5"/>
      <dgm:spPr/>
    </dgm:pt>
    <dgm:pt modelId="{820D4171-77F7-4F3B-A38D-7BCA26243E40}" type="pres">
      <dgm:prSet presAssocID="{542EEBE6-1E7A-4E9E-9087-A99D6A5121A6}" presName="text4" presStyleLbl="fgAcc4" presStyleIdx="1" presStyleCnt="5">
        <dgm:presLayoutVars>
          <dgm:chPref val="3"/>
        </dgm:presLayoutVars>
      </dgm:prSet>
      <dgm:spPr/>
    </dgm:pt>
    <dgm:pt modelId="{0054376A-10C0-4DAE-AE5C-113E912C6F50}" type="pres">
      <dgm:prSet presAssocID="{542EEBE6-1E7A-4E9E-9087-A99D6A5121A6}" presName="hierChild5" presStyleCnt="0"/>
      <dgm:spPr/>
    </dgm:pt>
    <dgm:pt modelId="{9782AC08-AD1A-45E6-B9B7-E89AEEE98235}" type="pres">
      <dgm:prSet presAssocID="{4D93295C-9122-4324-AC0D-7A332C998B89}" presName="Name23" presStyleLbl="parChTrans1D4" presStyleIdx="2" presStyleCnt="5"/>
      <dgm:spPr/>
    </dgm:pt>
    <dgm:pt modelId="{5FD77CD9-9A48-4F02-AC3E-4C0AC81AAE45}" type="pres">
      <dgm:prSet presAssocID="{7D9DF77D-1116-4877-83F1-551F1A344875}" presName="hierRoot4" presStyleCnt="0"/>
      <dgm:spPr/>
    </dgm:pt>
    <dgm:pt modelId="{D8E1FF5E-2D4F-41A6-BCBE-7DE0149DAA10}" type="pres">
      <dgm:prSet presAssocID="{7D9DF77D-1116-4877-83F1-551F1A344875}" presName="composite4" presStyleCnt="0"/>
      <dgm:spPr/>
    </dgm:pt>
    <dgm:pt modelId="{7171C81D-B9B6-4975-B90D-4170CFAD11FC}" type="pres">
      <dgm:prSet presAssocID="{7D9DF77D-1116-4877-83F1-551F1A344875}" presName="background4" presStyleLbl="node4" presStyleIdx="2" presStyleCnt="5"/>
      <dgm:spPr/>
    </dgm:pt>
    <dgm:pt modelId="{05D07CED-5163-458D-A5FB-F45E4896A195}" type="pres">
      <dgm:prSet presAssocID="{7D9DF77D-1116-4877-83F1-551F1A344875}" presName="text4" presStyleLbl="fgAcc4" presStyleIdx="2" presStyleCnt="5">
        <dgm:presLayoutVars>
          <dgm:chPref val="3"/>
        </dgm:presLayoutVars>
      </dgm:prSet>
      <dgm:spPr/>
    </dgm:pt>
    <dgm:pt modelId="{D31AF936-3A17-4323-8EA6-73465961DAC6}" type="pres">
      <dgm:prSet presAssocID="{7D9DF77D-1116-4877-83F1-551F1A344875}" presName="hierChild5" presStyleCnt="0"/>
      <dgm:spPr/>
    </dgm:pt>
    <dgm:pt modelId="{989A4434-102C-4E7A-84D4-DF5608C6776A}" type="pres">
      <dgm:prSet presAssocID="{7D6FB75D-B0E1-4EF0-92C3-7C3B1361BB3F}" presName="Name17" presStyleLbl="parChTrans1D3" presStyleIdx="6" presStyleCnt="7"/>
      <dgm:spPr/>
    </dgm:pt>
    <dgm:pt modelId="{722C75B7-A252-4CAB-A969-3C2D9A07A8E8}" type="pres">
      <dgm:prSet presAssocID="{F9D2204A-34F2-4F82-B942-DB3C4A4B04A9}" presName="hierRoot3" presStyleCnt="0"/>
      <dgm:spPr/>
    </dgm:pt>
    <dgm:pt modelId="{48AB301A-CCED-488D-A9C4-6BF8F0608F32}" type="pres">
      <dgm:prSet presAssocID="{F9D2204A-34F2-4F82-B942-DB3C4A4B04A9}" presName="composite3" presStyleCnt="0"/>
      <dgm:spPr/>
    </dgm:pt>
    <dgm:pt modelId="{D1F57595-4146-447E-A65F-CDF608CDB269}" type="pres">
      <dgm:prSet presAssocID="{F9D2204A-34F2-4F82-B942-DB3C4A4B04A9}" presName="background3" presStyleLbl="node3" presStyleIdx="6" presStyleCnt="7"/>
      <dgm:spPr/>
    </dgm:pt>
    <dgm:pt modelId="{06C55644-4524-4D7C-A703-EA7006F9BB20}" type="pres">
      <dgm:prSet presAssocID="{F9D2204A-34F2-4F82-B942-DB3C4A4B04A9}" presName="text3" presStyleLbl="fgAcc3" presStyleIdx="6" presStyleCnt="7">
        <dgm:presLayoutVars>
          <dgm:chPref val="3"/>
        </dgm:presLayoutVars>
      </dgm:prSet>
      <dgm:spPr/>
    </dgm:pt>
    <dgm:pt modelId="{A81E2061-FB18-47BD-9166-796D09F55F5D}" type="pres">
      <dgm:prSet presAssocID="{F9D2204A-34F2-4F82-B942-DB3C4A4B04A9}" presName="hierChild4" presStyleCnt="0"/>
      <dgm:spPr/>
    </dgm:pt>
    <dgm:pt modelId="{ADC20895-C531-46C7-90D9-EEAE6493B756}" type="pres">
      <dgm:prSet presAssocID="{09C6141E-5DFB-407A-B18B-91487A6E3893}" presName="Name23" presStyleLbl="parChTrans1D4" presStyleIdx="3" presStyleCnt="5"/>
      <dgm:spPr/>
    </dgm:pt>
    <dgm:pt modelId="{C2492099-9FFE-4307-B814-C7B04BB0D22D}" type="pres">
      <dgm:prSet presAssocID="{0DC19E0A-C9E5-4265-A1ED-8BD3FE92F11D}" presName="hierRoot4" presStyleCnt="0"/>
      <dgm:spPr/>
    </dgm:pt>
    <dgm:pt modelId="{AFAC131B-5541-475A-95AD-186548DB8B27}" type="pres">
      <dgm:prSet presAssocID="{0DC19E0A-C9E5-4265-A1ED-8BD3FE92F11D}" presName="composite4" presStyleCnt="0"/>
      <dgm:spPr/>
    </dgm:pt>
    <dgm:pt modelId="{C9040600-5E52-4ABA-83E2-1283CAC00E26}" type="pres">
      <dgm:prSet presAssocID="{0DC19E0A-C9E5-4265-A1ED-8BD3FE92F11D}" presName="background4" presStyleLbl="node4" presStyleIdx="3" presStyleCnt="5"/>
      <dgm:spPr/>
    </dgm:pt>
    <dgm:pt modelId="{5C8EF172-FE24-4FC6-BF8F-C3832E26E412}" type="pres">
      <dgm:prSet presAssocID="{0DC19E0A-C9E5-4265-A1ED-8BD3FE92F11D}" presName="text4" presStyleLbl="fgAcc4" presStyleIdx="3" presStyleCnt="5">
        <dgm:presLayoutVars>
          <dgm:chPref val="3"/>
        </dgm:presLayoutVars>
      </dgm:prSet>
      <dgm:spPr/>
    </dgm:pt>
    <dgm:pt modelId="{B5FAEA69-B188-48BE-9D9A-8F79FDE1AB42}" type="pres">
      <dgm:prSet presAssocID="{0DC19E0A-C9E5-4265-A1ED-8BD3FE92F11D}" presName="hierChild5" presStyleCnt="0"/>
      <dgm:spPr/>
    </dgm:pt>
    <dgm:pt modelId="{203C4159-6040-4337-9E1F-355028D3478C}" type="pres">
      <dgm:prSet presAssocID="{77984679-E661-478C-8714-12F1D2FC5D8A}" presName="Name23" presStyleLbl="parChTrans1D4" presStyleIdx="4" presStyleCnt="5"/>
      <dgm:spPr/>
    </dgm:pt>
    <dgm:pt modelId="{0A56A0C6-C76D-4A8E-9DA5-EE429BE53BF6}" type="pres">
      <dgm:prSet presAssocID="{D84D084C-9184-4F9F-99BB-D79C0ABE491D}" presName="hierRoot4" presStyleCnt="0"/>
      <dgm:spPr/>
    </dgm:pt>
    <dgm:pt modelId="{370F2D1A-67A2-4750-B1EE-AA5ED76DFF96}" type="pres">
      <dgm:prSet presAssocID="{D84D084C-9184-4F9F-99BB-D79C0ABE491D}" presName="composite4" presStyleCnt="0"/>
      <dgm:spPr/>
    </dgm:pt>
    <dgm:pt modelId="{EA63105C-1198-44F9-8841-984CDCDD002A}" type="pres">
      <dgm:prSet presAssocID="{D84D084C-9184-4F9F-99BB-D79C0ABE491D}" presName="background4" presStyleLbl="node4" presStyleIdx="4" presStyleCnt="5"/>
      <dgm:spPr/>
    </dgm:pt>
    <dgm:pt modelId="{23E9F907-52AD-4E54-96EA-A2355F72DC2A}" type="pres">
      <dgm:prSet presAssocID="{D84D084C-9184-4F9F-99BB-D79C0ABE491D}" presName="text4" presStyleLbl="fgAcc4" presStyleIdx="4" presStyleCnt="5">
        <dgm:presLayoutVars>
          <dgm:chPref val="3"/>
        </dgm:presLayoutVars>
      </dgm:prSet>
      <dgm:spPr/>
    </dgm:pt>
    <dgm:pt modelId="{C3861600-98ED-495E-96E9-7B8121752121}" type="pres">
      <dgm:prSet presAssocID="{D84D084C-9184-4F9F-99BB-D79C0ABE491D}" presName="hierChild5" presStyleCnt="0"/>
      <dgm:spPr/>
    </dgm:pt>
  </dgm:ptLst>
  <dgm:cxnLst>
    <dgm:cxn modelId="{0515D005-E32F-4A2D-B00C-7F2A6C0979D3}" srcId="{CF13D03A-5191-478D-B9B7-A3BFB229D75F}" destId="{542EEBE6-1E7A-4E9E-9087-A99D6A5121A6}" srcOrd="1" destOrd="0" parTransId="{33F380C3-0B17-4370-8567-797372C6775E}" sibTransId="{E5245A2F-227C-4C53-BA84-ED55265242E3}"/>
    <dgm:cxn modelId="{D5F4BB0C-31D6-48AC-90AC-E495759A8BBA}" type="presOf" srcId="{D36BCC74-7E51-4DB4-ACA3-10E25D74D612}" destId="{F29F434C-F2D0-4D2A-AB84-A5150F292C49}" srcOrd="0" destOrd="0" presId="urn:microsoft.com/office/officeart/2005/8/layout/hierarchy1"/>
    <dgm:cxn modelId="{DFF1600F-E0D8-4CB0-910F-5F0632AF4017}" type="presOf" srcId="{F94FB3EF-CF74-434C-89F1-0429380C8776}" destId="{DB2F6DD2-075D-4759-848D-30DD8E77F383}" srcOrd="0" destOrd="0" presId="urn:microsoft.com/office/officeart/2005/8/layout/hierarchy1"/>
    <dgm:cxn modelId="{3D17C211-4700-4D7C-8C4F-3BCDEF3FE01C}" type="presOf" srcId="{0DC19E0A-C9E5-4265-A1ED-8BD3FE92F11D}" destId="{5C8EF172-FE24-4FC6-BF8F-C3832E26E412}" srcOrd="0" destOrd="0" presId="urn:microsoft.com/office/officeart/2005/8/layout/hierarchy1"/>
    <dgm:cxn modelId="{D65A2317-E1D4-429D-A7E3-9D930D9166C2}" type="presOf" srcId="{3B3CF855-4DCE-40CA-A851-2B18E5534D1E}" destId="{23A6A4F1-B096-45CE-9D8C-AFBB0BF84F0A}" srcOrd="0" destOrd="0" presId="urn:microsoft.com/office/officeart/2005/8/layout/hierarchy1"/>
    <dgm:cxn modelId="{B791AF17-467A-4F35-BE3C-DFDACCDC90EF}" srcId="{11DD33AB-AAF6-422F-9CC9-495A92AB956B}" destId="{CF13D03A-5191-478D-B9B7-A3BFB229D75F}" srcOrd="0" destOrd="0" parTransId="{0DED249B-0583-47C5-8A01-B18C1FB4A6B1}" sibTransId="{528BB09A-6EEB-4636-8FD0-BFB6C8B351A4}"/>
    <dgm:cxn modelId="{09848F1B-BEF1-4C20-A012-F9A6948632D2}" type="presOf" srcId="{09C6141E-5DFB-407A-B18B-91487A6E3893}" destId="{ADC20895-C531-46C7-90D9-EEAE6493B756}" srcOrd="0" destOrd="0" presId="urn:microsoft.com/office/officeart/2005/8/layout/hierarchy1"/>
    <dgm:cxn modelId="{024B701D-77EF-4048-BF02-C6206EBA2FE0}" srcId="{5197CE6D-B07A-4739-913D-1F4445B506B9}" destId="{CB64C758-E659-4C06-95D7-1DF126400498}" srcOrd="4" destOrd="0" parTransId="{6B4F6366-F942-46C4-8D9F-DDB26381DF42}" sibTransId="{5E37FB39-0205-47EC-B904-82B2958AD544}"/>
    <dgm:cxn modelId="{7ED5C923-BD30-49DA-86C7-A700D41760C1}" type="presOf" srcId="{7D9DF77D-1116-4877-83F1-551F1A344875}" destId="{05D07CED-5163-458D-A5FB-F45E4896A195}" srcOrd="0" destOrd="0" presId="urn:microsoft.com/office/officeart/2005/8/layout/hierarchy1"/>
    <dgm:cxn modelId="{A0A35026-CACF-4BDA-AFB9-228192C85211}" srcId="{A3C80D54-224E-44C4-876B-EDE935EBDFDF}" destId="{F4907C3D-68D9-49CB-ABF8-AE4EBE410021}" srcOrd="0" destOrd="0" parTransId="{DC0697BA-2EC9-430A-96EA-537FDA237189}" sibTransId="{31036602-8A40-4DC6-ABD8-28ED93ECCC6F}"/>
    <dgm:cxn modelId="{F9E0ED26-A137-410D-8165-3E7BCEAF30C4}" type="presOf" srcId="{FF3EC436-F66B-4A12-AC79-0FC4DD7831E2}" destId="{EBE109D6-9F6A-49D1-A799-A453EC62D309}" srcOrd="0" destOrd="0" presId="urn:microsoft.com/office/officeart/2005/8/layout/hierarchy1"/>
    <dgm:cxn modelId="{DFA8CA28-42F6-4D87-B153-E7131C84F606}" type="presOf" srcId="{5197CE6D-B07A-4739-913D-1F4445B506B9}" destId="{7DB152E4-3C3C-434E-958C-F09CAF98CA41}" srcOrd="0" destOrd="0" presId="urn:microsoft.com/office/officeart/2005/8/layout/hierarchy1"/>
    <dgm:cxn modelId="{4CED3E3A-3F88-4A8D-8D6F-B2E057B10F70}" type="presOf" srcId="{CF13D03A-5191-478D-B9B7-A3BFB229D75F}" destId="{4DC7F981-FA15-42F9-89BE-40C3051C9BE8}" srcOrd="0" destOrd="0" presId="urn:microsoft.com/office/officeart/2005/8/layout/hierarchy1"/>
    <dgm:cxn modelId="{E3F4723C-869A-4A5A-BBE9-96450240C895}" srcId="{5197CE6D-B07A-4739-913D-1F4445B506B9}" destId="{155A464A-D055-4B42-9AAD-B6D3AF3F6DA8}" srcOrd="0" destOrd="0" parTransId="{F94FB3EF-CF74-434C-89F1-0429380C8776}" sibTransId="{B0600E14-7C81-4D5B-97F9-68DDF19D2DE1}"/>
    <dgm:cxn modelId="{A20AA73C-7CFD-492A-8C2E-9FDFB601E4E9}" type="presOf" srcId="{5586E17B-0C9F-4CF3-9960-8966B7FE3C84}" destId="{1E0F8A96-A9DB-4ED8-B02E-1E29B8B6320C}" srcOrd="0" destOrd="0" presId="urn:microsoft.com/office/officeart/2005/8/layout/hierarchy1"/>
    <dgm:cxn modelId="{9388975E-C129-4AA3-BAC5-8DF55C70DEF1}" srcId="{5197CE6D-B07A-4739-913D-1F4445B506B9}" destId="{22DF6C0C-98AC-410C-8483-30C20D133A2E}" srcOrd="3" destOrd="0" parTransId="{0BFBC24A-0AA7-41D6-86C0-B5B2326E1629}" sibTransId="{6E314295-115C-4F43-8D70-3959D4345BBD}"/>
    <dgm:cxn modelId="{2A185144-4A3C-41EF-8923-CC3A78C55277}" type="presOf" srcId="{CB64C758-E659-4C06-95D7-1DF126400498}" destId="{40509477-9D15-4981-9407-E8AE6CAA7949}" srcOrd="0" destOrd="0" presId="urn:microsoft.com/office/officeart/2005/8/layout/hierarchy1"/>
    <dgm:cxn modelId="{683DF46D-C2C9-4C24-B158-DB7C479B4092}" type="presOf" srcId="{11DD33AB-AAF6-422F-9CC9-495A92AB956B}" destId="{EDBD376D-C60B-4D8A-A604-70627A47E0DD}" srcOrd="0" destOrd="0" presId="urn:microsoft.com/office/officeart/2005/8/layout/hierarchy1"/>
    <dgm:cxn modelId="{C2559850-B4F7-4F03-8463-085979697208}" type="presOf" srcId="{542EEBE6-1E7A-4E9E-9087-A99D6A5121A6}" destId="{820D4171-77F7-4F3B-A38D-7BCA26243E40}" srcOrd="0" destOrd="0" presId="urn:microsoft.com/office/officeart/2005/8/layout/hierarchy1"/>
    <dgm:cxn modelId="{8019B677-B44D-41A5-B0EE-7842F65013EB}" type="presOf" srcId="{D84D084C-9184-4F9F-99BB-D79C0ABE491D}" destId="{23E9F907-52AD-4E54-96EA-A2355F72DC2A}" srcOrd="0" destOrd="0" presId="urn:microsoft.com/office/officeart/2005/8/layout/hierarchy1"/>
    <dgm:cxn modelId="{E63EDB7A-CFA6-4964-9D2E-E3A1CA400621}" type="presOf" srcId="{0DED249B-0583-47C5-8A01-B18C1FB4A6B1}" destId="{421D84B7-8DC0-4B42-975E-8CC8406527B8}" srcOrd="0" destOrd="0" presId="urn:microsoft.com/office/officeart/2005/8/layout/hierarchy1"/>
    <dgm:cxn modelId="{0CF44281-7AE0-472C-A12B-D43084ED8C09}" srcId="{F4907C3D-68D9-49CB-ABF8-AE4EBE410021}" destId="{11DD33AB-AAF6-422F-9CC9-495A92AB956B}" srcOrd="1" destOrd="0" parTransId="{FF3EC436-F66B-4A12-AC79-0FC4DD7831E2}" sibTransId="{D760BDEA-B032-478E-9C52-1ED72EB8069A}"/>
    <dgm:cxn modelId="{86627E86-50C2-4DC6-9279-C2CF0FCB2AE6}" type="presOf" srcId="{516963CD-1FDE-44FA-AC80-46569537D5A2}" destId="{91C41473-BDE9-409D-A834-488D0CC23885}" srcOrd="0" destOrd="0" presId="urn:microsoft.com/office/officeart/2005/8/layout/hierarchy1"/>
    <dgm:cxn modelId="{D63F1997-8ED8-4A76-A044-FE2DD8FAEF27}" type="presOf" srcId="{77984679-E661-478C-8714-12F1D2FC5D8A}" destId="{203C4159-6040-4337-9E1F-355028D3478C}" srcOrd="0" destOrd="0" presId="urn:microsoft.com/office/officeart/2005/8/layout/hierarchy1"/>
    <dgm:cxn modelId="{BF2F6C9D-4DA3-427B-9725-FACFE87B16C6}" type="presOf" srcId="{4D93295C-9122-4324-AC0D-7A332C998B89}" destId="{9782AC08-AD1A-45E6-B9B7-E89AEEE98235}" srcOrd="0" destOrd="0" presId="urn:microsoft.com/office/officeart/2005/8/layout/hierarchy1"/>
    <dgm:cxn modelId="{C9FCDCA0-8A1D-485F-95E4-ED7D2F9884F9}" srcId="{F9D2204A-34F2-4F82-B942-DB3C4A4B04A9}" destId="{D84D084C-9184-4F9F-99BB-D79C0ABE491D}" srcOrd="1" destOrd="0" parTransId="{77984679-E661-478C-8714-12F1D2FC5D8A}" sibTransId="{E97DA0CA-6422-43D8-AF81-A5E9FB43958C}"/>
    <dgm:cxn modelId="{9C1CC6A1-801A-47A5-AEFD-18722663501C}" type="presOf" srcId="{F4907C3D-68D9-49CB-ABF8-AE4EBE410021}" destId="{78ED5B0C-6B6C-4B54-ACFF-583B7858B6F6}" srcOrd="0" destOrd="0" presId="urn:microsoft.com/office/officeart/2005/8/layout/hierarchy1"/>
    <dgm:cxn modelId="{1B5FB6AC-FD69-4B6F-902A-F96DEB409FE5}" type="presOf" srcId="{F9D2204A-34F2-4F82-B942-DB3C4A4B04A9}" destId="{06C55644-4524-4D7C-A703-EA7006F9BB20}" srcOrd="0" destOrd="0" presId="urn:microsoft.com/office/officeart/2005/8/layout/hierarchy1"/>
    <dgm:cxn modelId="{5797A9B2-EE81-4227-8401-5EBBE74307D2}" type="presOf" srcId="{90AD5C8B-161A-4D00-9BAC-1361C0871DDB}" destId="{85643DEE-5D34-44CB-AA5D-6583645C67B4}" srcOrd="0" destOrd="0" presId="urn:microsoft.com/office/officeart/2005/8/layout/hierarchy1"/>
    <dgm:cxn modelId="{6E5241B7-FA29-4917-97AE-DBD99E4FED5D}" type="presOf" srcId="{6B4F6366-F942-46C4-8D9F-DDB26381DF42}" destId="{6C1663BE-66CA-44F8-9C70-457546F6B238}" srcOrd="0" destOrd="0" presId="urn:microsoft.com/office/officeart/2005/8/layout/hierarchy1"/>
    <dgm:cxn modelId="{51B444B7-299C-4129-8912-248086E9FA30}" type="presOf" srcId="{A3C80D54-224E-44C4-876B-EDE935EBDFDF}" destId="{0AA313E2-14F5-4885-989E-3E1AF30C82D6}" srcOrd="0" destOrd="0" presId="urn:microsoft.com/office/officeart/2005/8/layout/hierarchy1"/>
    <dgm:cxn modelId="{73F5A8B9-4C72-4BAD-99ED-8CB0990B7E78}" srcId="{5197CE6D-B07A-4739-913D-1F4445B506B9}" destId="{5586E17B-0C9F-4CF3-9960-8966B7FE3C84}" srcOrd="1" destOrd="0" parTransId="{516963CD-1FDE-44FA-AC80-46569537D5A2}" sibTransId="{D6BF96A0-9E17-4FCE-83C4-7682F8AECEB8}"/>
    <dgm:cxn modelId="{F8A334BC-4F7B-46A4-AF49-1DF28C67CF88}" srcId="{5197CE6D-B07A-4739-913D-1F4445B506B9}" destId="{D36BCC74-7E51-4DB4-ACA3-10E25D74D612}" srcOrd="2" destOrd="0" parTransId="{90AD5C8B-161A-4D00-9BAC-1361C0871DDB}" sibTransId="{40F431FA-8ED9-47B6-9C40-C6FDD6CF67AA}"/>
    <dgm:cxn modelId="{6E8BFFBE-D655-427E-9040-8FB1981065C9}" srcId="{F9D2204A-34F2-4F82-B942-DB3C4A4B04A9}" destId="{0DC19E0A-C9E5-4265-A1ED-8BD3FE92F11D}" srcOrd="0" destOrd="0" parTransId="{09C6141E-5DFB-407A-B18B-91487A6E3893}" sibTransId="{DB3F782C-F570-40CB-B475-2BC5DA0CBFB7}"/>
    <dgm:cxn modelId="{EABA52C3-8E6A-4F87-93BD-1382D54775A7}" type="presOf" srcId="{7D6FB75D-B0E1-4EF0-92C3-7C3B1361BB3F}" destId="{989A4434-102C-4E7A-84D4-DF5608C6776A}" srcOrd="0" destOrd="0" presId="urn:microsoft.com/office/officeart/2005/8/layout/hierarchy1"/>
    <dgm:cxn modelId="{8F1961C8-8AFD-4479-A1AB-37E6EFF59D5A}" type="presOf" srcId="{3E1336D7-0039-4E4B-AE8A-23B78ACD997A}" destId="{73E9436F-0327-491C-8B6C-CFED50728711}" srcOrd="0" destOrd="0" presId="urn:microsoft.com/office/officeart/2005/8/layout/hierarchy1"/>
    <dgm:cxn modelId="{17D081CA-1A27-409B-88BA-54EC5D194E02}" type="presOf" srcId="{22DF6C0C-98AC-410C-8483-30C20D133A2E}" destId="{B8BBDFF8-2A1D-4DF5-A1D1-FD73E005CBE1}" srcOrd="0" destOrd="0" presId="urn:microsoft.com/office/officeart/2005/8/layout/hierarchy1"/>
    <dgm:cxn modelId="{BD1BF0CB-6C44-49F7-B570-CD82AAD7168E}" type="presOf" srcId="{20933A0B-08A9-4529-BF72-D6E74B16CB43}" destId="{BDFC660A-2FD9-4982-A25D-C292AA43C5AF}" srcOrd="0" destOrd="0" presId="urn:microsoft.com/office/officeart/2005/8/layout/hierarchy1"/>
    <dgm:cxn modelId="{A3A406CF-C290-4BA0-A3FA-A917BEF44186}" type="presOf" srcId="{155A464A-D055-4B42-9AAD-B6D3AF3F6DA8}" destId="{7AF0A350-6EAA-4680-890D-3BC232C12ED9}" srcOrd="0" destOrd="0" presId="urn:microsoft.com/office/officeart/2005/8/layout/hierarchy1"/>
    <dgm:cxn modelId="{7BFE8BDE-808B-46EB-AED9-D8968DE4368C}" type="presOf" srcId="{0BFBC24A-0AA7-41D6-86C0-B5B2326E1629}" destId="{2F1970CA-D5F0-4C8D-8BC0-9C7631EC3E30}" srcOrd="0" destOrd="0" presId="urn:microsoft.com/office/officeart/2005/8/layout/hierarchy1"/>
    <dgm:cxn modelId="{D332F5E0-3932-4E82-92A5-A60761B623F0}" srcId="{F4907C3D-68D9-49CB-ABF8-AE4EBE410021}" destId="{5197CE6D-B07A-4739-913D-1F4445B506B9}" srcOrd="0" destOrd="0" parTransId="{3B3CF855-4DCE-40CA-A851-2B18E5534D1E}" sibTransId="{1B8A110B-5CF8-41FF-BEB6-499FBCC339E2}"/>
    <dgm:cxn modelId="{83C7DFEC-6AC6-40FC-8B5B-D74359DF1AF6}" srcId="{CF13D03A-5191-478D-B9B7-A3BFB229D75F}" destId="{20933A0B-08A9-4529-BF72-D6E74B16CB43}" srcOrd="0" destOrd="0" parTransId="{3E1336D7-0039-4E4B-AE8A-23B78ACD997A}" sibTransId="{B1BB12BE-51E8-4EDA-90C3-49721C529C77}"/>
    <dgm:cxn modelId="{1C4F0EF5-D5DE-4774-B6CC-8AEACEA59F76}" type="presOf" srcId="{33F380C3-0B17-4370-8567-797372C6775E}" destId="{33D60B35-2ADB-4A75-8D97-D8198BF3517E}" srcOrd="0" destOrd="0" presId="urn:microsoft.com/office/officeart/2005/8/layout/hierarchy1"/>
    <dgm:cxn modelId="{51E262F6-BCAF-424D-BC01-FB17C27429E2}" srcId="{11DD33AB-AAF6-422F-9CC9-495A92AB956B}" destId="{F9D2204A-34F2-4F82-B942-DB3C4A4B04A9}" srcOrd="1" destOrd="0" parTransId="{7D6FB75D-B0E1-4EF0-92C3-7C3B1361BB3F}" sibTransId="{1530D1B8-68D5-46D3-BE9B-3C5E6DE96955}"/>
    <dgm:cxn modelId="{E4F0F5F8-35C9-4DC0-9F85-B1D0A50B790C}" srcId="{CF13D03A-5191-478D-B9B7-A3BFB229D75F}" destId="{7D9DF77D-1116-4877-83F1-551F1A344875}" srcOrd="2" destOrd="0" parTransId="{4D93295C-9122-4324-AC0D-7A332C998B89}" sibTransId="{F1193763-B2DC-4A4D-9ABC-C0E2A0185D6D}"/>
    <dgm:cxn modelId="{3D7FEBBD-AEB3-419D-A06C-85A42989965E}" type="presParOf" srcId="{0AA313E2-14F5-4885-989E-3E1AF30C82D6}" destId="{792EDA97-8E7E-485F-B26E-BCE280E74D83}" srcOrd="0" destOrd="0" presId="urn:microsoft.com/office/officeart/2005/8/layout/hierarchy1"/>
    <dgm:cxn modelId="{CA7CCCC1-68FC-4952-8CCE-11D916262C07}" type="presParOf" srcId="{792EDA97-8E7E-485F-B26E-BCE280E74D83}" destId="{431B5083-E5E0-46A8-BE2F-4E339BB64D95}" srcOrd="0" destOrd="0" presId="urn:microsoft.com/office/officeart/2005/8/layout/hierarchy1"/>
    <dgm:cxn modelId="{FD39A055-9E62-4350-BEB9-BD5A17884647}" type="presParOf" srcId="{431B5083-E5E0-46A8-BE2F-4E339BB64D95}" destId="{A6000179-D2B8-43D5-93AE-1A39B78E6E49}" srcOrd="0" destOrd="0" presId="urn:microsoft.com/office/officeart/2005/8/layout/hierarchy1"/>
    <dgm:cxn modelId="{232B27CD-2277-4E7F-A052-50A90EA09A17}" type="presParOf" srcId="{431B5083-E5E0-46A8-BE2F-4E339BB64D95}" destId="{78ED5B0C-6B6C-4B54-ACFF-583B7858B6F6}" srcOrd="1" destOrd="0" presId="urn:microsoft.com/office/officeart/2005/8/layout/hierarchy1"/>
    <dgm:cxn modelId="{EE7AFC99-168D-45F0-A7D7-18B986C829D2}" type="presParOf" srcId="{792EDA97-8E7E-485F-B26E-BCE280E74D83}" destId="{C3A4FA31-A57A-4DCE-9015-153E09DAEC4C}" srcOrd="1" destOrd="0" presId="urn:microsoft.com/office/officeart/2005/8/layout/hierarchy1"/>
    <dgm:cxn modelId="{4917E199-488C-4496-93FB-3FBF6CF225A9}" type="presParOf" srcId="{C3A4FA31-A57A-4DCE-9015-153E09DAEC4C}" destId="{23A6A4F1-B096-45CE-9D8C-AFBB0BF84F0A}" srcOrd="0" destOrd="0" presId="urn:microsoft.com/office/officeart/2005/8/layout/hierarchy1"/>
    <dgm:cxn modelId="{5B54D064-AE07-4D61-96D0-D9216DA29BB4}" type="presParOf" srcId="{C3A4FA31-A57A-4DCE-9015-153E09DAEC4C}" destId="{B1061FA1-2463-431D-88DD-634BC9EFF3D8}" srcOrd="1" destOrd="0" presId="urn:microsoft.com/office/officeart/2005/8/layout/hierarchy1"/>
    <dgm:cxn modelId="{772D5DDF-E25A-41ED-AB47-579C4E289593}" type="presParOf" srcId="{B1061FA1-2463-431D-88DD-634BC9EFF3D8}" destId="{FF3FAED9-A917-4E32-A541-45B3CF762B72}" srcOrd="0" destOrd="0" presId="urn:microsoft.com/office/officeart/2005/8/layout/hierarchy1"/>
    <dgm:cxn modelId="{F11EEC5F-F180-4E62-8B3A-5079B7C1F025}" type="presParOf" srcId="{FF3FAED9-A917-4E32-A541-45B3CF762B72}" destId="{1FBDBA83-C912-4B6D-BE7D-4069991A47A4}" srcOrd="0" destOrd="0" presId="urn:microsoft.com/office/officeart/2005/8/layout/hierarchy1"/>
    <dgm:cxn modelId="{FA3C7010-61D8-4A17-AB71-24EF76F19258}" type="presParOf" srcId="{FF3FAED9-A917-4E32-A541-45B3CF762B72}" destId="{7DB152E4-3C3C-434E-958C-F09CAF98CA41}" srcOrd="1" destOrd="0" presId="urn:microsoft.com/office/officeart/2005/8/layout/hierarchy1"/>
    <dgm:cxn modelId="{38102864-86D0-43EC-956B-B6064A998F85}" type="presParOf" srcId="{B1061FA1-2463-431D-88DD-634BC9EFF3D8}" destId="{BC6ACE44-01C1-4D01-B4AB-5AE96A20F503}" srcOrd="1" destOrd="0" presId="urn:microsoft.com/office/officeart/2005/8/layout/hierarchy1"/>
    <dgm:cxn modelId="{BAC109C8-8D44-4DA4-8D6E-C816720B375A}" type="presParOf" srcId="{BC6ACE44-01C1-4D01-B4AB-5AE96A20F503}" destId="{DB2F6DD2-075D-4759-848D-30DD8E77F383}" srcOrd="0" destOrd="0" presId="urn:microsoft.com/office/officeart/2005/8/layout/hierarchy1"/>
    <dgm:cxn modelId="{FECF5B77-EF31-4E2A-BBFB-44BE7EE8A885}" type="presParOf" srcId="{BC6ACE44-01C1-4D01-B4AB-5AE96A20F503}" destId="{096A6218-A827-4959-8A54-633793094A6D}" srcOrd="1" destOrd="0" presId="urn:microsoft.com/office/officeart/2005/8/layout/hierarchy1"/>
    <dgm:cxn modelId="{0164613C-E770-4DEB-B1AC-0955326F2E92}" type="presParOf" srcId="{096A6218-A827-4959-8A54-633793094A6D}" destId="{0A676DF7-92E7-4984-98F0-D62FC10C7D8C}" srcOrd="0" destOrd="0" presId="urn:microsoft.com/office/officeart/2005/8/layout/hierarchy1"/>
    <dgm:cxn modelId="{30DDCF23-0A01-4E30-BDB1-D2AAE3293C27}" type="presParOf" srcId="{0A676DF7-92E7-4984-98F0-D62FC10C7D8C}" destId="{322DA600-BD93-4033-99FE-52180757F914}" srcOrd="0" destOrd="0" presId="urn:microsoft.com/office/officeart/2005/8/layout/hierarchy1"/>
    <dgm:cxn modelId="{B47C320C-834E-42F8-ADAC-6893824003DF}" type="presParOf" srcId="{0A676DF7-92E7-4984-98F0-D62FC10C7D8C}" destId="{7AF0A350-6EAA-4680-890D-3BC232C12ED9}" srcOrd="1" destOrd="0" presId="urn:microsoft.com/office/officeart/2005/8/layout/hierarchy1"/>
    <dgm:cxn modelId="{44248129-2380-4AD8-96EA-A99DA138B77B}" type="presParOf" srcId="{096A6218-A827-4959-8A54-633793094A6D}" destId="{0E7A459B-223B-48BE-A386-C0AE985BDD83}" srcOrd="1" destOrd="0" presId="urn:microsoft.com/office/officeart/2005/8/layout/hierarchy1"/>
    <dgm:cxn modelId="{8D293E93-2FE8-494E-96FF-B6D4835276C5}" type="presParOf" srcId="{BC6ACE44-01C1-4D01-B4AB-5AE96A20F503}" destId="{91C41473-BDE9-409D-A834-488D0CC23885}" srcOrd="2" destOrd="0" presId="urn:microsoft.com/office/officeart/2005/8/layout/hierarchy1"/>
    <dgm:cxn modelId="{8F3F5030-746C-4102-9FB8-D4B333889AB4}" type="presParOf" srcId="{BC6ACE44-01C1-4D01-B4AB-5AE96A20F503}" destId="{F37751F0-7723-4881-8E16-9E49B50B252C}" srcOrd="3" destOrd="0" presId="urn:microsoft.com/office/officeart/2005/8/layout/hierarchy1"/>
    <dgm:cxn modelId="{01BCE23F-2038-4ACA-9889-6703AA506035}" type="presParOf" srcId="{F37751F0-7723-4881-8E16-9E49B50B252C}" destId="{E8B2A0EC-86D5-4272-A446-FD6B7BAF3D43}" srcOrd="0" destOrd="0" presId="urn:microsoft.com/office/officeart/2005/8/layout/hierarchy1"/>
    <dgm:cxn modelId="{4BF8CC3A-1FBD-4A92-B5A7-BF80C11B0E85}" type="presParOf" srcId="{E8B2A0EC-86D5-4272-A446-FD6B7BAF3D43}" destId="{A759FA53-1FBD-4A58-8D11-2F4B1883B49F}" srcOrd="0" destOrd="0" presId="urn:microsoft.com/office/officeart/2005/8/layout/hierarchy1"/>
    <dgm:cxn modelId="{88F92CB0-FFC7-44F9-B507-741B685D03EB}" type="presParOf" srcId="{E8B2A0EC-86D5-4272-A446-FD6B7BAF3D43}" destId="{1E0F8A96-A9DB-4ED8-B02E-1E29B8B6320C}" srcOrd="1" destOrd="0" presId="urn:microsoft.com/office/officeart/2005/8/layout/hierarchy1"/>
    <dgm:cxn modelId="{8EE410AC-1C4B-4B55-B524-125FB0A46842}" type="presParOf" srcId="{F37751F0-7723-4881-8E16-9E49B50B252C}" destId="{DD2CACE0-181C-4B73-BD0E-CC350CE701A6}" srcOrd="1" destOrd="0" presId="urn:microsoft.com/office/officeart/2005/8/layout/hierarchy1"/>
    <dgm:cxn modelId="{89BD8D37-55A3-4D8F-B5BB-5CD95DB9009A}" type="presParOf" srcId="{BC6ACE44-01C1-4D01-B4AB-5AE96A20F503}" destId="{85643DEE-5D34-44CB-AA5D-6583645C67B4}" srcOrd="4" destOrd="0" presId="urn:microsoft.com/office/officeart/2005/8/layout/hierarchy1"/>
    <dgm:cxn modelId="{3E920931-9D1F-4E5C-BE70-89960EB9D30B}" type="presParOf" srcId="{BC6ACE44-01C1-4D01-B4AB-5AE96A20F503}" destId="{D9468DB0-8F6C-4095-ACD9-4AAE931EDF43}" srcOrd="5" destOrd="0" presId="urn:microsoft.com/office/officeart/2005/8/layout/hierarchy1"/>
    <dgm:cxn modelId="{C79F068E-44B0-4340-8E38-4BF526341A12}" type="presParOf" srcId="{D9468DB0-8F6C-4095-ACD9-4AAE931EDF43}" destId="{E862D8E1-177C-433E-940F-3A427C8FE984}" srcOrd="0" destOrd="0" presId="urn:microsoft.com/office/officeart/2005/8/layout/hierarchy1"/>
    <dgm:cxn modelId="{5D0BCEB2-1E91-4BFD-BC40-4EDD2AA8E087}" type="presParOf" srcId="{E862D8E1-177C-433E-940F-3A427C8FE984}" destId="{614EE1B4-F6D2-4DFF-8408-7AA5EF1CA43B}" srcOrd="0" destOrd="0" presId="urn:microsoft.com/office/officeart/2005/8/layout/hierarchy1"/>
    <dgm:cxn modelId="{A3886BA5-509E-4B3A-9E0B-FBA8292C85C7}" type="presParOf" srcId="{E862D8E1-177C-433E-940F-3A427C8FE984}" destId="{F29F434C-F2D0-4D2A-AB84-A5150F292C49}" srcOrd="1" destOrd="0" presId="urn:microsoft.com/office/officeart/2005/8/layout/hierarchy1"/>
    <dgm:cxn modelId="{C470ACA7-B377-45C2-88BA-B1A8D6F9E732}" type="presParOf" srcId="{D9468DB0-8F6C-4095-ACD9-4AAE931EDF43}" destId="{A53A90E6-FEDE-4FF9-8C4A-1411FAFFEB61}" srcOrd="1" destOrd="0" presId="urn:microsoft.com/office/officeart/2005/8/layout/hierarchy1"/>
    <dgm:cxn modelId="{9978F995-4221-4F9E-AC00-4D5098F9E486}" type="presParOf" srcId="{BC6ACE44-01C1-4D01-B4AB-5AE96A20F503}" destId="{2F1970CA-D5F0-4C8D-8BC0-9C7631EC3E30}" srcOrd="6" destOrd="0" presId="urn:microsoft.com/office/officeart/2005/8/layout/hierarchy1"/>
    <dgm:cxn modelId="{F480C458-5FDD-49B1-8950-B813347BADCE}" type="presParOf" srcId="{BC6ACE44-01C1-4D01-B4AB-5AE96A20F503}" destId="{7F7776D7-9EC4-4BD9-8BB3-9593CFDBA2B8}" srcOrd="7" destOrd="0" presId="urn:microsoft.com/office/officeart/2005/8/layout/hierarchy1"/>
    <dgm:cxn modelId="{A973260E-DB22-4FD7-A5C3-900924B34459}" type="presParOf" srcId="{7F7776D7-9EC4-4BD9-8BB3-9593CFDBA2B8}" destId="{9875C721-FAEE-4596-9BE2-871B8F47CAEC}" srcOrd="0" destOrd="0" presId="urn:microsoft.com/office/officeart/2005/8/layout/hierarchy1"/>
    <dgm:cxn modelId="{A13F3C44-88E4-47C1-8B5A-8D3E9EBE9889}" type="presParOf" srcId="{9875C721-FAEE-4596-9BE2-871B8F47CAEC}" destId="{739245CD-8A85-4C82-A548-CB00913BFCD4}" srcOrd="0" destOrd="0" presId="urn:microsoft.com/office/officeart/2005/8/layout/hierarchy1"/>
    <dgm:cxn modelId="{C54FF7F8-6DDC-4F6E-92B8-B862278E08C8}" type="presParOf" srcId="{9875C721-FAEE-4596-9BE2-871B8F47CAEC}" destId="{B8BBDFF8-2A1D-4DF5-A1D1-FD73E005CBE1}" srcOrd="1" destOrd="0" presId="urn:microsoft.com/office/officeart/2005/8/layout/hierarchy1"/>
    <dgm:cxn modelId="{F3BEA43D-3952-4A45-A449-CD577E4ADA7D}" type="presParOf" srcId="{7F7776D7-9EC4-4BD9-8BB3-9593CFDBA2B8}" destId="{9C4706BC-82E9-4819-A141-FB5997E42856}" srcOrd="1" destOrd="0" presId="urn:microsoft.com/office/officeart/2005/8/layout/hierarchy1"/>
    <dgm:cxn modelId="{C90E6DC7-4F71-441F-97C7-E36BB32FE50A}" type="presParOf" srcId="{BC6ACE44-01C1-4D01-B4AB-5AE96A20F503}" destId="{6C1663BE-66CA-44F8-9C70-457546F6B238}" srcOrd="8" destOrd="0" presId="urn:microsoft.com/office/officeart/2005/8/layout/hierarchy1"/>
    <dgm:cxn modelId="{E4F9B2BF-EBF1-4930-BE58-B030B5F59C24}" type="presParOf" srcId="{BC6ACE44-01C1-4D01-B4AB-5AE96A20F503}" destId="{54BB03E8-C86C-4F4C-B496-C822A3BB51CA}" srcOrd="9" destOrd="0" presId="urn:microsoft.com/office/officeart/2005/8/layout/hierarchy1"/>
    <dgm:cxn modelId="{F1162C8A-FABA-4DFA-A217-274BCD9FFA06}" type="presParOf" srcId="{54BB03E8-C86C-4F4C-B496-C822A3BB51CA}" destId="{84FD803C-F8B1-4959-8C25-2D29E36C25B3}" srcOrd="0" destOrd="0" presId="urn:microsoft.com/office/officeart/2005/8/layout/hierarchy1"/>
    <dgm:cxn modelId="{8E692834-DE35-4D47-AB58-32325F1B1928}" type="presParOf" srcId="{84FD803C-F8B1-4959-8C25-2D29E36C25B3}" destId="{276E791A-150B-4581-877A-86173F1F8882}" srcOrd="0" destOrd="0" presId="urn:microsoft.com/office/officeart/2005/8/layout/hierarchy1"/>
    <dgm:cxn modelId="{BF455122-2397-4AB7-A4C4-6D04AF8CA270}" type="presParOf" srcId="{84FD803C-F8B1-4959-8C25-2D29E36C25B3}" destId="{40509477-9D15-4981-9407-E8AE6CAA7949}" srcOrd="1" destOrd="0" presId="urn:microsoft.com/office/officeart/2005/8/layout/hierarchy1"/>
    <dgm:cxn modelId="{9AFA17C4-17B4-4BF2-A239-8E6A4FBDECD4}" type="presParOf" srcId="{54BB03E8-C86C-4F4C-B496-C822A3BB51CA}" destId="{9EF156D5-92CA-4109-AA42-32C97CB498CF}" srcOrd="1" destOrd="0" presId="urn:microsoft.com/office/officeart/2005/8/layout/hierarchy1"/>
    <dgm:cxn modelId="{A9182630-4BDA-40EC-A7FD-3A088B1C0CC9}" type="presParOf" srcId="{C3A4FA31-A57A-4DCE-9015-153E09DAEC4C}" destId="{EBE109D6-9F6A-49D1-A799-A453EC62D309}" srcOrd="2" destOrd="0" presId="urn:microsoft.com/office/officeart/2005/8/layout/hierarchy1"/>
    <dgm:cxn modelId="{A713C2BF-1FD8-4F10-A908-F39F236DEC32}" type="presParOf" srcId="{C3A4FA31-A57A-4DCE-9015-153E09DAEC4C}" destId="{B9177FCC-4D3A-48B1-91BF-B762E6B9C0D5}" srcOrd="3" destOrd="0" presId="urn:microsoft.com/office/officeart/2005/8/layout/hierarchy1"/>
    <dgm:cxn modelId="{0B46D632-F704-408D-BE5D-7E81B5889B6D}" type="presParOf" srcId="{B9177FCC-4D3A-48B1-91BF-B762E6B9C0D5}" destId="{A8668968-EBF2-45C1-8E3B-774BE9DE14F5}" srcOrd="0" destOrd="0" presId="urn:microsoft.com/office/officeart/2005/8/layout/hierarchy1"/>
    <dgm:cxn modelId="{0690709A-A575-4FFB-ABA5-7E7250DF9DEE}" type="presParOf" srcId="{A8668968-EBF2-45C1-8E3B-774BE9DE14F5}" destId="{D3A8D276-F22A-4F67-93B3-F8E415E05848}" srcOrd="0" destOrd="0" presId="urn:microsoft.com/office/officeart/2005/8/layout/hierarchy1"/>
    <dgm:cxn modelId="{BD11AB61-5185-435A-A881-3D770E9C8FD0}" type="presParOf" srcId="{A8668968-EBF2-45C1-8E3B-774BE9DE14F5}" destId="{EDBD376D-C60B-4D8A-A604-70627A47E0DD}" srcOrd="1" destOrd="0" presId="urn:microsoft.com/office/officeart/2005/8/layout/hierarchy1"/>
    <dgm:cxn modelId="{C2360DDA-15BA-42BE-AB8D-26294ED5DE52}" type="presParOf" srcId="{B9177FCC-4D3A-48B1-91BF-B762E6B9C0D5}" destId="{04C1CBEF-D54A-4A79-8F0D-5F25DE547CE9}" srcOrd="1" destOrd="0" presId="urn:microsoft.com/office/officeart/2005/8/layout/hierarchy1"/>
    <dgm:cxn modelId="{A0F11043-39D2-4077-8911-9E154E8D9B93}" type="presParOf" srcId="{04C1CBEF-D54A-4A79-8F0D-5F25DE547CE9}" destId="{421D84B7-8DC0-4B42-975E-8CC8406527B8}" srcOrd="0" destOrd="0" presId="urn:microsoft.com/office/officeart/2005/8/layout/hierarchy1"/>
    <dgm:cxn modelId="{30651680-E236-4928-A433-5454146DC16A}" type="presParOf" srcId="{04C1CBEF-D54A-4A79-8F0D-5F25DE547CE9}" destId="{4BCB7EC6-AF57-4663-ADC6-4CFE6E75F6D0}" srcOrd="1" destOrd="0" presId="urn:microsoft.com/office/officeart/2005/8/layout/hierarchy1"/>
    <dgm:cxn modelId="{89E26852-125F-4480-AEFC-A84C4061DBB9}" type="presParOf" srcId="{4BCB7EC6-AF57-4663-ADC6-4CFE6E75F6D0}" destId="{3CE8E4C0-0251-4757-AA6E-6410EEADDDAE}" srcOrd="0" destOrd="0" presId="urn:microsoft.com/office/officeart/2005/8/layout/hierarchy1"/>
    <dgm:cxn modelId="{8D1EF52E-91C0-4032-9DC3-505904DD179F}" type="presParOf" srcId="{3CE8E4C0-0251-4757-AA6E-6410EEADDDAE}" destId="{E6945B4D-40C1-4082-BF60-B1EE9AA00340}" srcOrd="0" destOrd="0" presId="urn:microsoft.com/office/officeart/2005/8/layout/hierarchy1"/>
    <dgm:cxn modelId="{216BFA19-E994-4E0D-B5E2-A50174D78E2F}" type="presParOf" srcId="{3CE8E4C0-0251-4757-AA6E-6410EEADDDAE}" destId="{4DC7F981-FA15-42F9-89BE-40C3051C9BE8}" srcOrd="1" destOrd="0" presId="urn:microsoft.com/office/officeart/2005/8/layout/hierarchy1"/>
    <dgm:cxn modelId="{2B801AB3-4B0E-4626-A739-A530244A3DD6}" type="presParOf" srcId="{4BCB7EC6-AF57-4663-ADC6-4CFE6E75F6D0}" destId="{6D5B0986-7224-4CF8-994D-C7D32A5163E3}" srcOrd="1" destOrd="0" presId="urn:microsoft.com/office/officeart/2005/8/layout/hierarchy1"/>
    <dgm:cxn modelId="{351B70DA-E161-4E4D-8C63-504E3C29180E}" type="presParOf" srcId="{6D5B0986-7224-4CF8-994D-C7D32A5163E3}" destId="{73E9436F-0327-491C-8B6C-CFED50728711}" srcOrd="0" destOrd="0" presId="urn:microsoft.com/office/officeart/2005/8/layout/hierarchy1"/>
    <dgm:cxn modelId="{2857998A-39EC-4005-83FB-E872F762CFAD}" type="presParOf" srcId="{6D5B0986-7224-4CF8-994D-C7D32A5163E3}" destId="{309D8DC1-B8CB-4648-B6D0-D988D7B6C4E3}" srcOrd="1" destOrd="0" presId="urn:microsoft.com/office/officeart/2005/8/layout/hierarchy1"/>
    <dgm:cxn modelId="{2088B80B-638C-4C97-8512-55E81D2E2A22}" type="presParOf" srcId="{309D8DC1-B8CB-4648-B6D0-D988D7B6C4E3}" destId="{E3EE9230-824C-47DF-87A1-C7DB3AAA6B44}" srcOrd="0" destOrd="0" presId="urn:microsoft.com/office/officeart/2005/8/layout/hierarchy1"/>
    <dgm:cxn modelId="{59394412-0BD9-4A07-BA96-BFA50BBD996B}" type="presParOf" srcId="{E3EE9230-824C-47DF-87A1-C7DB3AAA6B44}" destId="{5497B07B-68C1-4B45-A656-7FA42E04995E}" srcOrd="0" destOrd="0" presId="urn:microsoft.com/office/officeart/2005/8/layout/hierarchy1"/>
    <dgm:cxn modelId="{63372859-5094-47B8-9928-94DA32EA5096}" type="presParOf" srcId="{E3EE9230-824C-47DF-87A1-C7DB3AAA6B44}" destId="{BDFC660A-2FD9-4982-A25D-C292AA43C5AF}" srcOrd="1" destOrd="0" presId="urn:microsoft.com/office/officeart/2005/8/layout/hierarchy1"/>
    <dgm:cxn modelId="{AA36EDB2-B9E9-4D24-9AE6-91E972DEF321}" type="presParOf" srcId="{309D8DC1-B8CB-4648-B6D0-D988D7B6C4E3}" destId="{E719D46C-D624-4C97-8434-E440EB61D350}" srcOrd="1" destOrd="0" presId="urn:microsoft.com/office/officeart/2005/8/layout/hierarchy1"/>
    <dgm:cxn modelId="{74D44FAA-DC4E-4CC6-9D2C-D552F65DAE94}" type="presParOf" srcId="{6D5B0986-7224-4CF8-994D-C7D32A5163E3}" destId="{33D60B35-2ADB-4A75-8D97-D8198BF3517E}" srcOrd="2" destOrd="0" presId="urn:microsoft.com/office/officeart/2005/8/layout/hierarchy1"/>
    <dgm:cxn modelId="{0DB5CAB8-48A7-44DB-ABFC-B7CEDEE4A438}" type="presParOf" srcId="{6D5B0986-7224-4CF8-994D-C7D32A5163E3}" destId="{84345CC7-1ED8-495E-B974-508EA33E785B}" srcOrd="3" destOrd="0" presId="urn:microsoft.com/office/officeart/2005/8/layout/hierarchy1"/>
    <dgm:cxn modelId="{8D3FB932-5C1E-409C-8E69-B085FDD4B0B5}" type="presParOf" srcId="{84345CC7-1ED8-495E-B974-508EA33E785B}" destId="{D93DAB80-088F-4E01-8BBB-907266BAFECA}" srcOrd="0" destOrd="0" presId="urn:microsoft.com/office/officeart/2005/8/layout/hierarchy1"/>
    <dgm:cxn modelId="{26F2BA48-4D15-4D69-B359-A6892DC2A600}" type="presParOf" srcId="{D93DAB80-088F-4E01-8BBB-907266BAFECA}" destId="{B55FC32B-0D08-4BAA-882F-E6B57489FC1E}" srcOrd="0" destOrd="0" presId="urn:microsoft.com/office/officeart/2005/8/layout/hierarchy1"/>
    <dgm:cxn modelId="{92F8F3E0-B86D-4CD5-9574-FDF3D7F7E52A}" type="presParOf" srcId="{D93DAB80-088F-4E01-8BBB-907266BAFECA}" destId="{820D4171-77F7-4F3B-A38D-7BCA26243E40}" srcOrd="1" destOrd="0" presId="urn:microsoft.com/office/officeart/2005/8/layout/hierarchy1"/>
    <dgm:cxn modelId="{C24B2BEE-9E75-447E-A1EE-5EEC5F68023A}" type="presParOf" srcId="{84345CC7-1ED8-495E-B974-508EA33E785B}" destId="{0054376A-10C0-4DAE-AE5C-113E912C6F50}" srcOrd="1" destOrd="0" presId="urn:microsoft.com/office/officeart/2005/8/layout/hierarchy1"/>
    <dgm:cxn modelId="{C33BDE91-7E08-42FA-93FE-280FA1C3C60C}" type="presParOf" srcId="{6D5B0986-7224-4CF8-994D-C7D32A5163E3}" destId="{9782AC08-AD1A-45E6-B9B7-E89AEEE98235}" srcOrd="4" destOrd="0" presId="urn:microsoft.com/office/officeart/2005/8/layout/hierarchy1"/>
    <dgm:cxn modelId="{C825190E-8CD2-4E12-A82D-F4EBD3B4CA9C}" type="presParOf" srcId="{6D5B0986-7224-4CF8-994D-C7D32A5163E3}" destId="{5FD77CD9-9A48-4F02-AC3E-4C0AC81AAE45}" srcOrd="5" destOrd="0" presId="urn:microsoft.com/office/officeart/2005/8/layout/hierarchy1"/>
    <dgm:cxn modelId="{41A349D5-5BF1-45DC-8BC0-18B573BD0546}" type="presParOf" srcId="{5FD77CD9-9A48-4F02-AC3E-4C0AC81AAE45}" destId="{D8E1FF5E-2D4F-41A6-BCBE-7DE0149DAA10}" srcOrd="0" destOrd="0" presId="urn:microsoft.com/office/officeart/2005/8/layout/hierarchy1"/>
    <dgm:cxn modelId="{0B59DD50-2687-4005-B024-EFEA5DBB9697}" type="presParOf" srcId="{D8E1FF5E-2D4F-41A6-BCBE-7DE0149DAA10}" destId="{7171C81D-B9B6-4975-B90D-4170CFAD11FC}" srcOrd="0" destOrd="0" presId="urn:microsoft.com/office/officeart/2005/8/layout/hierarchy1"/>
    <dgm:cxn modelId="{BD5704E7-F0E5-4EF1-9A3D-D8CC74587CBE}" type="presParOf" srcId="{D8E1FF5E-2D4F-41A6-BCBE-7DE0149DAA10}" destId="{05D07CED-5163-458D-A5FB-F45E4896A195}" srcOrd="1" destOrd="0" presId="urn:microsoft.com/office/officeart/2005/8/layout/hierarchy1"/>
    <dgm:cxn modelId="{3D73DEF9-65EB-4DCA-85F9-C462E03B94EB}" type="presParOf" srcId="{5FD77CD9-9A48-4F02-AC3E-4C0AC81AAE45}" destId="{D31AF936-3A17-4323-8EA6-73465961DAC6}" srcOrd="1" destOrd="0" presId="urn:microsoft.com/office/officeart/2005/8/layout/hierarchy1"/>
    <dgm:cxn modelId="{E3169E11-4A4B-47C4-9F02-1CB74205A6DF}" type="presParOf" srcId="{04C1CBEF-D54A-4A79-8F0D-5F25DE547CE9}" destId="{989A4434-102C-4E7A-84D4-DF5608C6776A}" srcOrd="2" destOrd="0" presId="urn:microsoft.com/office/officeart/2005/8/layout/hierarchy1"/>
    <dgm:cxn modelId="{4501F099-9966-4826-B703-E6CBFEDB1D59}" type="presParOf" srcId="{04C1CBEF-D54A-4A79-8F0D-5F25DE547CE9}" destId="{722C75B7-A252-4CAB-A969-3C2D9A07A8E8}" srcOrd="3" destOrd="0" presId="urn:microsoft.com/office/officeart/2005/8/layout/hierarchy1"/>
    <dgm:cxn modelId="{391A5A9E-4C27-4E64-94B8-CF4A7D8A6D1A}" type="presParOf" srcId="{722C75B7-A252-4CAB-A969-3C2D9A07A8E8}" destId="{48AB301A-CCED-488D-A9C4-6BF8F0608F32}" srcOrd="0" destOrd="0" presId="urn:microsoft.com/office/officeart/2005/8/layout/hierarchy1"/>
    <dgm:cxn modelId="{A4C59020-DDD1-43D0-A50D-9381A782318C}" type="presParOf" srcId="{48AB301A-CCED-488D-A9C4-6BF8F0608F32}" destId="{D1F57595-4146-447E-A65F-CDF608CDB269}" srcOrd="0" destOrd="0" presId="urn:microsoft.com/office/officeart/2005/8/layout/hierarchy1"/>
    <dgm:cxn modelId="{EAF8F9AE-FAA9-463D-B41A-989B52990EAC}" type="presParOf" srcId="{48AB301A-CCED-488D-A9C4-6BF8F0608F32}" destId="{06C55644-4524-4D7C-A703-EA7006F9BB20}" srcOrd="1" destOrd="0" presId="urn:microsoft.com/office/officeart/2005/8/layout/hierarchy1"/>
    <dgm:cxn modelId="{71EDA526-BDB1-4F16-A754-2D49E59D2B6A}" type="presParOf" srcId="{722C75B7-A252-4CAB-A969-3C2D9A07A8E8}" destId="{A81E2061-FB18-47BD-9166-796D09F55F5D}" srcOrd="1" destOrd="0" presId="urn:microsoft.com/office/officeart/2005/8/layout/hierarchy1"/>
    <dgm:cxn modelId="{4EBCDFB7-A678-4A77-9F09-75198AC8276B}" type="presParOf" srcId="{A81E2061-FB18-47BD-9166-796D09F55F5D}" destId="{ADC20895-C531-46C7-90D9-EEAE6493B756}" srcOrd="0" destOrd="0" presId="urn:microsoft.com/office/officeart/2005/8/layout/hierarchy1"/>
    <dgm:cxn modelId="{2130CBBC-9E4B-49F4-99E3-E2D522B599FF}" type="presParOf" srcId="{A81E2061-FB18-47BD-9166-796D09F55F5D}" destId="{C2492099-9FFE-4307-B814-C7B04BB0D22D}" srcOrd="1" destOrd="0" presId="urn:microsoft.com/office/officeart/2005/8/layout/hierarchy1"/>
    <dgm:cxn modelId="{2D1051E4-AF0A-41F9-B58C-0B8DD0C04E47}" type="presParOf" srcId="{C2492099-9FFE-4307-B814-C7B04BB0D22D}" destId="{AFAC131B-5541-475A-95AD-186548DB8B27}" srcOrd="0" destOrd="0" presId="urn:microsoft.com/office/officeart/2005/8/layout/hierarchy1"/>
    <dgm:cxn modelId="{7D3EB767-4423-48C6-9AAA-07743000EB27}" type="presParOf" srcId="{AFAC131B-5541-475A-95AD-186548DB8B27}" destId="{C9040600-5E52-4ABA-83E2-1283CAC00E26}" srcOrd="0" destOrd="0" presId="urn:microsoft.com/office/officeart/2005/8/layout/hierarchy1"/>
    <dgm:cxn modelId="{F21AD004-D192-4FC7-94D4-C2FE462553A1}" type="presParOf" srcId="{AFAC131B-5541-475A-95AD-186548DB8B27}" destId="{5C8EF172-FE24-4FC6-BF8F-C3832E26E412}" srcOrd="1" destOrd="0" presId="urn:microsoft.com/office/officeart/2005/8/layout/hierarchy1"/>
    <dgm:cxn modelId="{6795F487-1DA1-41AC-972D-6383DE26F2C9}" type="presParOf" srcId="{C2492099-9FFE-4307-B814-C7B04BB0D22D}" destId="{B5FAEA69-B188-48BE-9D9A-8F79FDE1AB42}" srcOrd="1" destOrd="0" presId="urn:microsoft.com/office/officeart/2005/8/layout/hierarchy1"/>
    <dgm:cxn modelId="{D20E28D3-62CE-4151-BD22-7585622421E3}" type="presParOf" srcId="{A81E2061-FB18-47BD-9166-796D09F55F5D}" destId="{203C4159-6040-4337-9E1F-355028D3478C}" srcOrd="2" destOrd="0" presId="urn:microsoft.com/office/officeart/2005/8/layout/hierarchy1"/>
    <dgm:cxn modelId="{953629F5-8BD3-4258-9F10-E5BBC01987E8}" type="presParOf" srcId="{A81E2061-FB18-47BD-9166-796D09F55F5D}" destId="{0A56A0C6-C76D-4A8E-9DA5-EE429BE53BF6}" srcOrd="3" destOrd="0" presId="urn:microsoft.com/office/officeart/2005/8/layout/hierarchy1"/>
    <dgm:cxn modelId="{6CA309A6-1A85-40FC-947F-5128EE019A54}" type="presParOf" srcId="{0A56A0C6-C76D-4A8E-9DA5-EE429BE53BF6}" destId="{370F2D1A-67A2-4750-B1EE-AA5ED76DFF96}" srcOrd="0" destOrd="0" presId="urn:microsoft.com/office/officeart/2005/8/layout/hierarchy1"/>
    <dgm:cxn modelId="{C726A589-D0CF-4205-8E88-D4C77046A5A7}" type="presParOf" srcId="{370F2D1A-67A2-4750-B1EE-AA5ED76DFF96}" destId="{EA63105C-1198-44F9-8841-984CDCDD002A}" srcOrd="0" destOrd="0" presId="urn:microsoft.com/office/officeart/2005/8/layout/hierarchy1"/>
    <dgm:cxn modelId="{920F0086-9391-4D55-8B9B-CCB674AFDDB5}" type="presParOf" srcId="{370F2D1A-67A2-4750-B1EE-AA5ED76DFF96}" destId="{23E9F907-52AD-4E54-96EA-A2355F72DC2A}" srcOrd="1" destOrd="0" presId="urn:microsoft.com/office/officeart/2005/8/layout/hierarchy1"/>
    <dgm:cxn modelId="{825AF25B-3B74-4A22-A5C1-1860ED00060B}" type="presParOf" srcId="{0A56A0C6-C76D-4A8E-9DA5-EE429BE53BF6}" destId="{C3861600-98ED-495E-96E9-7B812175212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C80D54-224E-44C4-876B-EDE935EBDFD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F4907C3D-68D9-49CB-ABF8-AE4EBE410021}">
      <dgm:prSet phldrT="[文本]" custT="1"/>
      <dgm:spPr/>
      <dgm:t>
        <a:bodyPr/>
        <a:lstStyle/>
        <a:p>
          <a:r>
            <a:rPr lang="zh-CN" altLang="en-US" sz="1200" dirty="0"/>
            <a:t>网络匿名与溯源</a:t>
          </a:r>
        </a:p>
      </dgm:t>
    </dgm:pt>
    <dgm:pt modelId="{DC0697BA-2EC9-430A-96EA-537FDA237189}" type="parTrans" cxnId="{A0A35026-CACF-4BDA-AFB9-228192C85211}">
      <dgm:prSet/>
      <dgm:spPr/>
      <dgm:t>
        <a:bodyPr/>
        <a:lstStyle/>
        <a:p>
          <a:endParaRPr lang="zh-CN" altLang="en-US" sz="2000"/>
        </a:p>
      </dgm:t>
    </dgm:pt>
    <dgm:pt modelId="{31036602-8A40-4DC6-ABD8-28ED93ECCC6F}" type="sibTrans" cxnId="{A0A35026-CACF-4BDA-AFB9-228192C85211}">
      <dgm:prSet/>
      <dgm:spPr/>
      <dgm:t>
        <a:bodyPr/>
        <a:lstStyle/>
        <a:p>
          <a:endParaRPr lang="zh-CN" altLang="en-US" sz="2000"/>
        </a:p>
      </dgm:t>
    </dgm:pt>
    <dgm:pt modelId="{5197CE6D-B07A-4739-913D-1F4445B506B9}">
      <dgm:prSet phldrT="[文本]" custT="1"/>
      <dgm:spPr/>
      <dgm:t>
        <a:bodyPr/>
        <a:lstStyle/>
        <a:p>
          <a:r>
            <a:rPr lang="zh-CN" altLang="en-US" sz="1200" dirty="0"/>
            <a:t>网络匿名</a:t>
          </a:r>
        </a:p>
      </dgm:t>
    </dgm:pt>
    <dgm:pt modelId="{3B3CF855-4DCE-40CA-A851-2B18E5534D1E}" type="parTrans" cxnId="{D332F5E0-3932-4E82-92A5-A60761B623F0}">
      <dgm:prSet/>
      <dgm:spPr/>
      <dgm:t>
        <a:bodyPr/>
        <a:lstStyle/>
        <a:p>
          <a:endParaRPr lang="zh-CN" altLang="en-US" sz="2000"/>
        </a:p>
      </dgm:t>
    </dgm:pt>
    <dgm:pt modelId="{1B8A110B-5CF8-41FF-BEB6-499FBCC339E2}" type="sibTrans" cxnId="{D332F5E0-3932-4E82-92A5-A60761B623F0}">
      <dgm:prSet/>
      <dgm:spPr/>
      <dgm:t>
        <a:bodyPr/>
        <a:lstStyle/>
        <a:p>
          <a:endParaRPr lang="zh-CN" altLang="en-US" sz="2000"/>
        </a:p>
      </dgm:t>
    </dgm:pt>
    <dgm:pt modelId="{ECDD2DFD-DE6C-4CEF-B340-66567589B5B6}">
      <dgm:prSet phldrT="[文本]" custT="1"/>
      <dgm:spPr/>
      <dgm:t>
        <a:bodyPr/>
        <a:lstStyle/>
        <a:p>
          <a:r>
            <a:rPr lang="zh-CN" altLang="en-US" sz="1200" dirty="0"/>
            <a:t>集中点匿名</a:t>
          </a:r>
        </a:p>
      </dgm:t>
    </dgm:pt>
    <dgm:pt modelId="{DBA44D71-ED94-47F5-B15B-116FAC62BD40}" type="parTrans" cxnId="{701B9B03-97CE-4B9B-96FC-B62971674DF9}">
      <dgm:prSet/>
      <dgm:spPr/>
      <dgm:t>
        <a:bodyPr/>
        <a:lstStyle/>
        <a:p>
          <a:endParaRPr lang="zh-CN" altLang="en-US" sz="2000"/>
        </a:p>
      </dgm:t>
    </dgm:pt>
    <dgm:pt modelId="{6F8615C5-486C-44A4-AF87-C6D50403514F}" type="sibTrans" cxnId="{701B9B03-97CE-4B9B-96FC-B62971674DF9}">
      <dgm:prSet/>
      <dgm:spPr/>
      <dgm:t>
        <a:bodyPr/>
        <a:lstStyle/>
        <a:p>
          <a:endParaRPr lang="zh-CN" altLang="en-US" sz="2000"/>
        </a:p>
      </dgm:t>
    </dgm:pt>
    <dgm:pt modelId="{D36BCC74-7E51-4DB4-ACA3-10E25D74D612}">
      <dgm:prSet phldrT="[文本]" custT="1"/>
      <dgm:spPr/>
      <dgm:t>
        <a:bodyPr/>
        <a:lstStyle/>
        <a:p>
          <a:r>
            <a:rPr lang="zh-CN" altLang="en-US" sz="1200" dirty="0"/>
            <a:t>随机路由匿名</a:t>
          </a:r>
        </a:p>
      </dgm:t>
    </dgm:pt>
    <dgm:pt modelId="{90AD5C8B-161A-4D00-9BAC-1361C0871DDB}" type="parTrans" cxnId="{F8A334BC-4F7B-46A4-AF49-1DF28C67CF88}">
      <dgm:prSet/>
      <dgm:spPr/>
      <dgm:t>
        <a:bodyPr/>
        <a:lstStyle/>
        <a:p>
          <a:endParaRPr lang="zh-CN" altLang="en-US" sz="2000"/>
        </a:p>
      </dgm:t>
    </dgm:pt>
    <dgm:pt modelId="{40F431FA-8ED9-47B6-9C40-C6FDD6CF67AA}" type="sibTrans" cxnId="{F8A334BC-4F7B-46A4-AF49-1DF28C67CF88}">
      <dgm:prSet/>
      <dgm:spPr/>
      <dgm:t>
        <a:bodyPr/>
        <a:lstStyle/>
        <a:p>
          <a:endParaRPr lang="zh-CN" altLang="en-US" sz="2000"/>
        </a:p>
      </dgm:t>
    </dgm:pt>
    <dgm:pt modelId="{11DD33AB-AAF6-422F-9CC9-495A92AB956B}">
      <dgm:prSet phldrT="[文本]" custT="1"/>
      <dgm:spPr/>
      <dgm:t>
        <a:bodyPr/>
        <a:lstStyle/>
        <a:p>
          <a:r>
            <a:rPr lang="zh-CN" altLang="en-US" sz="1200" dirty="0"/>
            <a:t>网络检测类</a:t>
          </a:r>
        </a:p>
      </dgm:t>
    </dgm:pt>
    <dgm:pt modelId="{FF3EC436-F66B-4A12-AC79-0FC4DD7831E2}" type="parTrans" cxnId="{0CF44281-7AE0-472C-A12B-D43084ED8C09}">
      <dgm:prSet/>
      <dgm:spPr/>
      <dgm:t>
        <a:bodyPr/>
        <a:lstStyle/>
        <a:p>
          <a:endParaRPr lang="zh-CN" altLang="en-US" sz="2000"/>
        </a:p>
      </dgm:t>
    </dgm:pt>
    <dgm:pt modelId="{D760BDEA-B032-478E-9C52-1ED72EB8069A}" type="sibTrans" cxnId="{0CF44281-7AE0-472C-A12B-D43084ED8C09}">
      <dgm:prSet/>
      <dgm:spPr/>
      <dgm:t>
        <a:bodyPr/>
        <a:lstStyle/>
        <a:p>
          <a:endParaRPr lang="zh-CN" altLang="en-US" sz="2000"/>
        </a:p>
      </dgm:t>
    </dgm:pt>
    <dgm:pt modelId="{16BC1066-441A-4CD4-9531-CB91CA16DD9D}">
      <dgm:prSet phldrT="[文本]" custT="1"/>
      <dgm:spPr/>
      <dgm:t>
        <a:bodyPr/>
        <a:lstStyle/>
        <a:p>
          <a:r>
            <a:rPr lang="zh-CN" altLang="en-US" sz="1200" dirty="0"/>
            <a:t>区间溯源</a:t>
          </a:r>
        </a:p>
      </dgm:t>
    </dgm:pt>
    <dgm:pt modelId="{007F6AF1-DB88-49F8-B57B-3847BEAED8AE}" type="parTrans" cxnId="{7F96A372-E10A-4FE9-B7B1-CA8ABA867412}">
      <dgm:prSet/>
      <dgm:spPr/>
      <dgm:t>
        <a:bodyPr/>
        <a:lstStyle/>
        <a:p>
          <a:endParaRPr lang="zh-CN" altLang="en-US" sz="2000"/>
        </a:p>
      </dgm:t>
    </dgm:pt>
    <dgm:pt modelId="{2D7A26F2-F486-4EA3-8F3E-81D54FABD0A1}" type="sibTrans" cxnId="{7F96A372-E10A-4FE9-B7B1-CA8ABA867412}">
      <dgm:prSet/>
      <dgm:spPr/>
      <dgm:t>
        <a:bodyPr/>
        <a:lstStyle/>
        <a:p>
          <a:endParaRPr lang="zh-CN" altLang="en-US" sz="2000"/>
        </a:p>
      </dgm:t>
    </dgm:pt>
    <dgm:pt modelId="{DBF33635-591B-442A-9E7F-5C302B683552}">
      <dgm:prSet phldrT="[文本]" custT="1"/>
      <dgm:spPr/>
      <dgm:t>
        <a:bodyPr/>
        <a:lstStyle/>
        <a:p>
          <a:r>
            <a:rPr lang="en-US" altLang="zh-CN" sz="1200" dirty="0"/>
            <a:t>P2P</a:t>
          </a:r>
          <a:r>
            <a:rPr lang="zh-CN" altLang="en-US" sz="1200" dirty="0"/>
            <a:t>匿名</a:t>
          </a:r>
        </a:p>
      </dgm:t>
    </dgm:pt>
    <dgm:pt modelId="{1E274D16-D932-4927-83F8-6926C185F5BF}" type="parTrans" cxnId="{298C680B-B77C-4709-A45B-4CEA512091FB}">
      <dgm:prSet/>
      <dgm:spPr/>
      <dgm:t>
        <a:bodyPr/>
        <a:lstStyle/>
        <a:p>
          <a:endParaRPr lang="zh-CN" altLang="en-US" sz="2000"/>
        </a:p>
      </dgm:t>
    </dgm:pt>
    <dgm:pt modelId="{B05F81E4-ABF1-4D64-A565-B27153223C02}" type="sibTrans" cxnId="{298C680B-B77C-4709-A45B-4CEA512091FB}">
      <dgm:prSet/>
      <dgm:spPr/>
      <dgm:t>
        <a:bodyPr/>
        <a:lstStyle/>
        <a:p>
          <a:endParaRPr lang="zh-CN" altLang="en-US" sz="2000"/>
        </a:p>
      </dgm:t>
    </dgm:pt>
    <dgm:pt modelId="{6E15DBB3-0D6D-4861-A62C-110BEB4A18A2}">
      <dgm:prSet phldrT="[文本]" custT="1"/>
      <dgm:spPr/>
      <dgm:t>
        <a:bodyPr/>
        <a:lstStyle/>
        <a:p>
          <a:r>
            <a:rPr lang="zh-CN" altLang="en-US" sz="1200" dirty="0"/>
            <a:t>身份匿名</a:t>
          </a:r>
        </a:p>
      </dgm:t>
    </dgm:pt>
    <dgm:pt modelId="{C4D029EA-2370-4FB6-955E-3D169E5AA446}" type="parTrans" cxnId="{3D37FB59-0D4A-4D88-BF65-11D110284256}">
      <dgm:prSet/>
      <dgm:spPr/>
      <dgm:t>
        <a:bodyPr/>
        <a:lstStyle/>
        <a:p>
          <a:endParaRPr lang="zh-CN" altLang="en-US" sz="2000"/>
        </a:p>
      </dgm:t>
    </dgm:pt>
    <dgm:pt modelId="{D8FAA17A-FC6C-4D39-A7AB-F83C7FBEF18E}" type="sibTrans" cxnId="{3D37FB59-0D4A-4D88-BF65-11D110284256}">
      <dgm:prSet/>
      <dgm:spPr/>
      <dgm:t>
        <a:bodyPr/>
        <a:lstStyle/>
        <a:p>
          <a:endParaRPr lang="zh-CN" altLang="en-US" sz="2000"/>
        </a:p>
      </dgm:t>
    </dgm:pt>
    <dgm:pt modelId="{99C53BC3-77FB-4517-A7C6-5B610614A8FC}">
      <dgm:prSet phldrT="[文本]" custT="1"/>
      <dgm:spPr/>
      <dgm:t>
        <a:bodyPr/>
        <a:lstStyle/>
        <a:p>
          <a:r>
            <a:rPr lang="zh-CN" altLang="en-US" sz="1200" dirty="0"/>
            <a:t>内容匿名</a:t>
          </a:r>
        </a:p>
      </dgm:t>
    </dgm:pt>
    <dgm:pt modelId="{E6E47F6B-D5B6-41B2-9CEB-5C4B7E4F7B83}" type="parTrans" cxnId="{ABB4F6B0-6D96-4451-B842-7D70A3EA7B88}">
      <dgm:prSet/>
      <dgm:spPr/>
      <dgm:t>
        <a:bodyPr/>
        <a:lstStyle/>
        <a:p>
          <a:endParaRPr lang="zh-CN" altLang="en-US" sz="2000"/>
        </a:p>
      </dgm:t>
    </dgm:pt>
    <dgm:pt modelId="{FF1E7860-646B-4753-B5E8-02AD444B0987}" type="sibTrans" cxnId="{ABB4F6B0-6D96-4451-B842-7D70A3EA7B88}">
      <dgm:prSet/>
      <dgm:spPr/>
      <dgm:t>
        <a:bodyPr/>
        <a:lstStyle/>
        <a:p>
          <a:endParaRPr lang="zh-CN" altLang="en-US" sz="2000"/>
        </a:p>
      </dgm:t>
    </dgm:pt>
    <dgm:pt modelId="{A95A9106-ED10-4F44-B5A6-E070EA5C7668}">
      <dgm:prSet phldrT="[文本]" custT="1"/>
      <dgm:spPr/>
      <dgm:t>
        <a:bodyPr/>
        <a:lstStyle/>
        <a:p>
          <a:r>
            <a:rPr lang="zh-CN" altLang="en-US" sz="1200" dirty="0"/>
            <a:t>通信匿名</a:t>
          </a:r>
        </a:p>
      </dgm:t>
    </dgm:pt>
    <dgm:pt modelId="{7584F74B-C74E-4A1D-B363-BCFC6DA936E0}" type="parTrans" cxnId="{90FC4059-3D44-44ED-9E97-79F1BD99B679}">
      <dgm:prSet/>
      <dgm:spPr/>
      <dgm:t>
        <a:bodyPr/>
        <a:lstStyle/>
        <a:p>
          <a:endParaRPr lang="zh-CN" altLang="en-US" sz="2000"/>
        </a:p>
      </dgm:t>
    </dgm:pt>
    <dgm:pt modelId="{6073CA13-F11A-47A1-AE55-9B5E0E9BC40D}" type="sibTrans" cxnId="{90FC4059-3D44-44ED-9E97-79F1BD99B679}">
      <dgm:prSet/>
      <dgm:spPr/>
      <dgm:t>
        <a:bodyPr/>
        <a:lstStyle/>
        <a:p>
          <a:endParaRPr lang="zh-CN" altLang="en-US" sz="2000"/>
        </a:p>
      </dgm:t>
    </dgm:pt>
    <dgm:pt modelId="{7A3F6EC4-64EC-45A8-86A8-5AD7D657750B}">
      <dgm:prSet phldrT="[文本]" custT="1"/>
      <dgm:spPr/>
      <dgm:t>
        <a:bodyPr/>
        <a:lstStyle/>
        <a:p>
          <a:r>
            <a:rPr lang="zh-CN" altLang="en-US" sz="1200" dirty="0"/>
            <a:t>网络身份</a:t>
          </a:r>
        </a:p>
      </dgm:t>
    </dgm:pt>
    <dgm:pt modelId="{450C6F95-B882-4EF7-98AB-C0DB9F88AF97}" type="parTrans" cxnId="{5546052A-70C6-4AA4-B973-CD262A44FD52}">
      <dgm:prSet/>
      <dgm:spPr/>
      <dgm:t>
        <a:bodyPr/>
        <a:lstStyle/>
        <a:p>
          <a:endParaRPr lang="zh-CN" altLang="en-US" sz="2000"/>
        </a:p>
      </dgm:t>
    </dgm:pt>
    <dgm:pt modelId="{43497A63-7E02-48D2-A2C7-B092EDC65DC0}" type="sibTrans" cxnId="{5546052A-70C6-4AA4-B973-CD262A44FD52}">
      <dgm:prSet/>
      <dgm:spPr/>
      <dgm:t>
        <a:bodyPr/>
        <a:lstStyle/>
        <a:p>
          <a:endParaRPr lang="zh-CN" altLang="en-US" sz="2000"/>
        </a:p>
      </dgm:t>
    </dgm:pt>
    <dgm:pt modelId="{8E831FC8-8F44-4070-9CAF-DE8E888B06E2}">
      <dgm:prSet phldrT="[文本]" custT="1"/>
      <dgm:spPr/>
      <dgm:t>
        <a:bodyPr/>
        <a:lstStyle/>
        <a:p>
          <a:r>
            <a:rPr lang="zh-CN" altLang="en-US" sz="1200" dirty="0"/>
            <a:t>物理身份</a:t>
          </a:r>
        </a:p>
      </dgm:t>
    </dgm:pt>
    <dgm:pt modelId="{CD766465-D461-4AD0-91E6-8BD978CF5FDD}" type="parTrans" cxnId="{DF6857FE-A8C6-4CC4-BF09-8DC21A6084B2}">
      <dgm:prSet/>
      <dgm:spPr/>
      <dgm:t>
        <a:bodyPr/>
        <a:lstStyle/>
        <a:p>
          <a:endParaRPr lang="zh-CN" altLang="en-US" sz="2000"/>
        </a:p>
      </dgm:t>
    </dgm:pt>
    <dgm:pt modelId="{9818210F-A5D0-4FED-800D-A04ADCF9266F}" type="sibTrans" cxnId="{DF6857FE-A8C6-4CC4-BF09-8DC21A6084B2}">
      <dgm:prSet/>
      <dgm:spPr/>
      <dgm:t>
        <a:bodyPr/>
        <a:lstStyle/>
        <a:p>
          <a:endParaRPr lang="zh-CN" altLang="en-US" sz="2000"/>
        </a:p>
      </dgm:t>
    </dgm:pt>
    <dgm:pt modelId="{DE28F6C9-871A-4245-B39A-9BEB386776E8}">
      <dgm:prSet phldrT="[文本]" custT="1"/>
      <dgm:spPr/>
      <dgm:t>
        <a:bodyPr/>
        <a:lstStyle/>
        <a:p>
          <a:r>
            <a:rPr lang="zh-CN" altLang="en-US" sz="1200" dirty="0"/>
            <a:t>内容加密</a:t>
          </a:r>
        </a:p>
      </dgm:t>
    </dgm:pt>
    <dgm:pt modelId="{DC2A6A7F-0C39-4D59-94EC-FA692998D2C4}" type="parTrans" cxnId="{943C323B-412A-46C4-A5FA-C600385AD763}">
      <dgm:prSet/>
      <dgm:spPr/>
      <dgm:t>
        <a:bodyPr/>
        <a:lstStyle/>
        <a:p>
          <a:endParaRPr lang="zh-CN" altLang="en-US" sz="2000"/>
        </a:p>
      </dgm:t>
    </dgm:pt>
    <dgm:pt modelId="{6502B621-EF99-40CE-A7F9-9D360441F6C9}" type="sibTrans" cxnId="{943C323B-412A-46C4-A5FA-C600385AD763}">
      <dgm:prSet/>
      <dgm:spPr/>
      <dgm:t>
        <a:bodyPr/>
        <a:lstStyle/>
        <a:p>
          <a:endParaRPr lang="zh-CN" altLang="en-US" sz="2000"/>
        </a:p>
      </dgm:t>
    </dgm:pt>
    <dgm:pt modelId="{C6D14625-1DF8-443B-A161-B2B2A71565A0}">
      <dgm:prSet phldrT="[文本]" custT="1"/>
      <dgm:spPr/>
      <dgm:t>
        <a:bodyPr/>
        <a:lstStyle/>
        <a:p>
          <a:r>
            <a:rPr lang="zh-CN" altLang="en-US" sz="1200" dirty="0"/>
            <a:t>信息隐藏</a:t>
          </a:r>
        </a:p>
      </dgm:t>
    </dgm:pt>
    <dgm:pt modelId="{1EFC4A26-4BB5-4892-9DC1-858EE498B3B9}" type="parTrans" cxnId="{46A5083B-B0FA-45DD-BBF4-7DC6112C535A}">
      <dgm:prSet/>
      <dgm:spPr/>
      <dgm:t>
        <a:bodyPr/>
        <a:lstStyle/>
        <a:p>
          <a:endParaRPr lang="zh-CN" altLang="en-US" sz="2000"/>
        </a:p>
      </dgm:t>
    </dgm:pt>
    <dgm:pt modelId="{F8A3AC27-D01C-4CEB-8648-618C2D885FDB}" type="sibTrans" cxnId="{46A5083B-B0FA-45DD-BBF4-7DC6112C535A}">
      <dgm:prSet/>
      <dgm:spPr/>
      <dgm:t>
        <a:bodyPr/>
        <a:lstStyle/>
        <a:p>
          <a:endParaRPr lang="zh-CN" altLang="en-US" sz="2000"/>
        </a:p>
      </dgm:t>
    </dgm:pt>
    <dgm:pt modelId="{C7681482-3590-4C77-8AF3-A4E61D0F4E99}">
      <dgm:prSet phldrT="[文本]" custT="1"/>
      <dgm:spPr/>
      <dgm:t>
        <a:bodyPr/>
        <a:lstStyle/>
        <a:p>
          <a:r>
            <a:rPr lang="zh-CN" altLang="en-US" sz="1200" dirty="0"/>
            <a:t>主机溯源</a:t>
          </a:r>
        </a:p>
      </dgm:t>
    </dgm:pt>
    <dgm:pt modelId="{4303D2B7-C032-4E25-A991-8C81016BA3DA}" type="parTrans" cxnId="{796D718C-2E3F-46F6-83D7-104D49DE07D9}">
      <dgm:prSet/>
      <dgm:spPr/>
      <dgm:t>
        <a:bodyPr/>
        <a:lstStyle/>
        <a:p>
          <a:endParaRPr lang="zh-CN" altLang="en-US" sz="2000"/>
        </a:p>
      </dgm:t>
    </dgm:pt>
    <dgm:pt modelId="{72040223-2A1C-466D-82AF-AF928C72E6B3}" type="sibTrans" cxnId="{796D718C-2E3F-46F6-83D7-104D49DE07D9}">
      <dgm:prSet/>
      <dgm:spPr/>
      <dgm:t>
        <a:bodyPr/>
        <a:lstStyle/>
        <a:p>
          <a:endParaRPr lang="zh-CN" altLang="en-US" sz="2000"/>
        </a:p>
      </dgm:t>
    </dgm:pt>
    <dgm:pt modelId="{801D1141-5761-48A0-9DB7-32B4C25538BD}">
      <dgm:prSet phldrT="[文本]" custT="1"/>
      <dgm:spPr/>
      <dgm:t>
        <a:bodyPr/>
        <a:lstStyle/>
        <a:p>
          <a:r>
            <a:rPr lang="zh-CN" altLang="en-US" sz="1200" dirty="0"/>
            <a:t>域间溯源</a:t>
          </a:r>
        </a:p>
      </dgm:t>
    </dgm:pt>
    <dgm:pt modelId="{7C2F619E-96AB-40DD-9AD2-38881EFA9B9C}" type="parTrans" cxnId="{6558337E-82A2-4F04-B872-C687C195FBB0}">
      <dgm:prSet/>
      <dgm:spPr/>
      <dgm:t>
        <a:bodyPr/>
        <a:lstStyle/>
        <a:p>
          <a:endParaRPr lang="zh-CN" altLang="en-US" sz="2000"/>
        </a:p>
      </dgm:t>
    </dgm:pt>
    <dgm:pt modelId="{8F615D4A-0E10-4AB5-8894-4D2483D39804}" type="sibTrans" cxnId="{6558337E-82A2-4F04-B872-C687C195FBB0}">
      <dgm:prSet/>
      <dgm:spPr/>
      <dgm:t>
        <a:bodyPr/>
        <a:lstStyle/>
        <a:p>
          <a:endParaRPr lang="zh-CN" altLang="en-US" sz="2000"/>
        </a:p>
      </dgm:t>
    </dgm:pt>
    <dgm:pt modelId="{467385D8-8A83-437E-B062-E9A15490E4A3}">
      <dgm:prSet phldrT="[文本]" custT="1"/>
      <dgm:spPr/>
      <dgm:t>
        <a:bodyPr/>
        <a:lstStyle/>
        <a:p>
          <a:r>
            <a:rPr lang="zh-CN" altLang="en-US" sz="1200" dirty="0"/>
            <a:t>域内溯源</a:t>
          </a:r>
        </a:p>
      </dgm:t>
    </dgm:pt>
    <dgm:pt modelId="{9B05294F-3DB9-4D69-97B3-D47C671ECBF0}" type="parTrans" cxnId="{724F23FA-74CF-4315-A3BA-F5CD7B36C558}">
      <dgm:prSet/>
      <dgm:spPr/>
      <dgm:t>
        <a:bodyPr/>
        <a:lstStyle/>
        <a:p>
          <a:endParaRPr lang="zh-CN" altLang="en-US" sz="2000"/>
        </a:p>
      </dgm:t>
    </dgm:pt>
    <dgm:pt modelId="{5D45E19F-5009-4B55-9A90-66781C190E8A}" type="sibTrans" cxnId="{724F23FA-74CF-4315-A3BA-F5CD7B36C558}">
      <dgm:prSet/>
      <dgm:spPr/>
      <dgm:t>
        <a:bodyPr/>
        <a:lstStyle/>
        <a:p>
          <a:endParaRPr lang="zh-CN" altLang="en-US" sz="2000"/>
        </a:p>
      </dgm:t>
    </dgm:pt>
    <dgm:pt modelId="{987EDFE9-22BD-4574-800A-830521B8246B}">
      <dgm:prSet phldrT="[文本]" custT="1"/>
      <dgm:spPr/>
      <dgm:t>
        <a:bodyPr/>
        <a:lstStyle/>
        <a:p>
          <a:r>
            <a:rPr lang="zh-CN" altLang="en-US" sz="1200" dirty="0"/>
            <a:t>身份溯源</a:t>
          </a:r>
        </a:p>
      </dgm:t>
    </dgm:pt>
    <dgm:pt modelId="{BFC5E445-4838-4720-B882-52FAE14CD7E1}" type="parTrans" cxnId="{F2B0334C-FF3C-4326-A531-FA3C6F770FBA}">
      <dgm:prSet/>
      <dgm:spPr/>
      <dgm:t>
        <a:bodyPr/>
        <a:lstStyle/>
        <a:p>
          <a:endParaRPr lang="zh-CN" altLang="en-US" sz="2000"/>
        </a:p>
      </dgm:t>
    </dgm:pt>
    <dgm:pt modelId="{A2F533B9-6917-4289-B1CB-47DFFBEC5319}" type="sibTrans" cxnId="{F2B0334C-FF3C-4326-A531-FA3C6F770FBA}">
      <dgm:prSet/>
      <dgm:spPr/>
      <dgm:t>
        <a:bodyPr/>
        <a:lstStyle/>
        <a:p>
          <a:endParaRPr lang="zh-CN" altLang="en-US" sz="2000"/>
        </a:p>
      </dgm:t>
    </dgm:pt>
    <dgm:pt modelId="{0AA313E2-14F5-4885-989E-3E1AF30C82D6}" type="pres">
      <dgm:prSet presAssocID="{A3C80D54-224E-44C4-876B-EDE935EBDFDF}" presName="hierChild1" presStyleCnt="0">
        <dgm:presLayoutVars>
          <dgm:chPref val="1"/>
          <dgm:dir/>
          <dgm:animOne val="branch"/>
          <dgm:animLvl val="lvl"/>
          <dgm:resizeHandles/>
        </dgm:presLayoutVars>
      </dgm:prSet>
      <dgm:spPr/>
    </dgm:pt>
    <dgm:pt modelId="{792EDA97-8E7E-485F-B26E-BCE280E74D83}" type="pres">
      <dgm:prSet presAssocID="{F4907C3D-68D9-49CB-ABF8-AE4EBE410021}" presName="hierRoot1" presStyleCnt="0"/>
      <dgm:spPr/>
    </dgm:pt>
    <dgm:pt modelId="{431B5083-E5E0-46A8-BE2F-4E339BB64D95}" type="pres">
      <dgm:prSet presAssocID="{F4907C3D-68D9-49CB-ABF8-AE4EBE410021}" presName="composite" presStyleCnt="0"/>
      <dgm:spPr/>
    </dgm:pt>
    <dgm:pt modelId="{A6000179-D2B8-43D5-93AE-1A39B78E6E49}" type="pres">
      <dgm:prSet presAssocID="{F4907C3D-68D9-49CB-ABF8-AE4EBE410021}" presName="background" presStyleLbl="node0" presStyleIdx="0" presStyleCnt="1"/>
      <dgm:spPr/>
    </dgm:pt>
    <dgm:pt modelId="{78ED5B0C-6B6C-4B54-ACFF-583B7858B6F6}" type="pres">
      <dgm:prSet presAssocID="{F4907C3D-68D9-49CB-ABF8-AE4EBE410021}" presName="text" presStyleLbl="fgAcc0" presStyleIdx="0" presStyleCnt="1">
        <dgm:presLayoutVars>
          <dgm:chPref val="3"/>
        </dgm:presLayoutVars>
      </dgm:prSet>
      <dgm:spPr/>
    </dgm:pt>
    <dgm:pt modelId="{C3A4FA31-A57A-4DCE-9015-153E09DAEC4C}" type="pres">
      <dgm:prSet presAssocID="{F4907C3D-68D9-49CB-ABF8-AE4EBE410021}" presName="hierChild2" presStyleCnt="0"/>
      <dgm:spPr/>
    </dgm:pt>
    <dgm:pt modelId="{23A6A4F1-B096-45CE-9D8C-AFBB0BF84F0A}" type="pres">
      <dgm:prSet presAssocID="{3B3CF855-4DCE-40CA-A851-2B18E5534D1E}" presName="Name10" presStyleLbl="parChTrans1D2" presStyleIdx="0" presStyleCnt="2"/>
      <dgm:spPr/>
    </dgm:pt>
    <dgm:pt modelId="{B1061FA1-2463-431D-88DD-634BC9EFF3D8}" type="pres">
      <dgm:prSet presAssocID="{5197CE6D-B07A-4739-913D-1F4445B506B9}" presName="hierRoot2" presStyleCnt="0"/>
      <dgm:spPr/>
    </dgm:pt>
    <dgm:pt modelId="{FF3FAED9-A917-4E32-A541-45B3CF762B72}" type="pres">
      <dgm:prSet presAssocID="{5197CE6D-B07A-4739-913D-1F4445B506B9}" presName="composite2" presStyleCnt="0"/>
      <dgm:spPr/>
    </dgm:pt>
    <dgm:pt modelId="{1FBDBA83-C912-4B6D-BE7D-4069991A47A4}" type="pres">
      <dgm:prSet presAssocID="{5197CE6D-B07A-4739-913D-1F4445B506B9}" presName="background2" presStyleLbl="node2" presStyleIdx="0" presStyleCnt="2"/>
      <dgm:spPr/>
    </dgm:pt>
    <dgm:pt modelId="{7DB152E4-3C3C-434E-958C-F09CAF98CA41}" type="pres">
      <dgm:prSet presAssocID="{5197CE6D-B07A-4739-913D-1F4445B506B9}" presName="text2" presStyleLbl="fgAcc2" presStyleIdx="0" presStyleCnt="2">
        <dgm:presLayoutVars>
          <dgm:chPref val="3"/>
        </dgm:presLayoutVars>
      </dgm:prSet>
      <dgm:spPr/>
    </dgm:pt>
    <dgm:pt modelId="{BC6ACE44-01C1-4D01-B4AB-5AE96A20F503}" type="pres">
      <dgm:prSet presAssocID="{5197CE6D-B07A-4739-913D-1F4445B506B9}" presName="hierChild3" presStyleCnt="0"/>
      <dgm:spPr/>
    </dgm:pt>
    <dgm:pt modelId="{B87DAA5F-746E-4ACA-A333-D4BD3A245416}" type="pres">
      <dgm:prSet presAssocID="{C4D029EA-2370-4FB6-955E-3D169E5AA446}" presName="Name17" presStyleLbl="parChTrans1D3" presStyleIdx="0" presStyleCnt="6"/>
      <dgm:spPr/>
    </dgm:pt>
    <dgm:pt modelId="{D3CC00D2-9441-4C1E-8CEE-3FF371F726ED}" type="pres">
      <dgm:prSet presAssocID="{6E15DBB3-0D6D-4861-A62C-110BEB4A18A2}" presName="hierRoot3" presStyleCnt="0"/>
      <dgm:spPr/>
    </dgm:pt>
    <dgm:pt modelId="{0DD4D74B-9BAB-4CDA-BB8F-F7FD1DE38057}" type="pres">
      <dgm:prSet presAssocID="{6E15DBB3-0D6D-4861-A62C-110BEB4A18A2}" presName="composite3" presStyleCnt="0"/>
      <dgm:spPr/>
    </dgm:pt>
    <dgm:pt modelId="{56BDC410-BF20-428D-9FE9-A616B91F51A4}" type="pres">
      <dgm:prSet presAssocID="{6E15DBB3-0D6D-4861-A62C-110BEB4A18A2}" presName="background3" presStyleLbl="node3" presStyleIdx="0" presStyleCnt="6"/>
      <dgm:spPr/>
    </dgm:pt>
    <dgm:pt modelId="{D35C2C23-FB46-4040-A33D-32CAC346F0A5}" type="pres">
      <dgm:prSet presAssocID="{6E15DBB3-0D6D-4861-A62C-110BEB4A18A2}" presName="text3" presStyleLbl="fgAcc3" presStyleIdx="0" presStyleCnt="6">
        <dgm:presLayoutVars>
          <dgm:chPref val="3"/>
        </dgm:presLayoutVars>
      </dgm:prSet>
      <dgm:spPr/>
    </dgm:pt>
    <dgm:pt modelId="{108AC919-3C71-4DB1-A400-994A147D111B}" type="pres">
      <dgm:prSet presAssocID="{6E15DBB3-0D6D-4861-A62C-110BEB4A18A2}" presName="hierChild4" presStyleCnt="0"/>
      <dgm:spPr/>
    </dgm:pt>
    <dgm:pt modelId="{23647D1F-FCA9-4619-81A5-ECD490D22816}" type="pres">
      <dgm:prSet presAssocID="{450C6F95-B882-4EF7-98AB-C0DB9F88AF97}" presName="Name23" presStyleLbl="parChTrans1D4" presStyleIdx="0" presStyleCnt="9"/>
      <dgm:spPr/>
    </dgm:pt>
    <dgm:pt modelId="{F55F165A-962F-4801-86A0-6E1193BC9EB0}" type="pres">
      <dgm:prSet presAssocID="{7A3F6EC4-64EC-45A8-86A8-5AD7D657750B}" presName="hierRoot4" presStyleCnt="0"/>
      <dgm:spPr/>
    </dgm:pt>
    <dgm:pt modelId="{68AAD949-6FC4-4DC5-9872-55933A18C675}" type="pres">
      <dgm:prSet presAssocID="{7A3F6EC4-64EC-45A8-86A8-5AD7D657750B}" presName="composite4" presStyleCnt="0"/>
      <dgm:spPr/>
    </dgm:pt>
    <dgm:pt modelId="{769CF463-663E-4F0D-A060-F7CE421D1516}" type="pres">
      <dgm:prSet presAssocID="{7A3F6EC4-64EC-45A8-86A8-5AD7D657750B}" presName="background4" presStyleLbl="node4" presStyleIdx="0" presStyleCnt="9"/>
      <dgm:spPr/>
    </dgm:pt>
    <dgm:pt modelId="{30CD24A6-20AF-4832-B6F6-F53F007CA88C}" type="pres">
      <dgm:prSet presAssocID="{7A3F6EC4-64EC-45A8-86A8-5AD7D657750B}" presName="text4" presStyleLbl="fgAcc4" presStyleIdx="0" presStyleCnt="9">
        <dgm:presLayoutVars>
          <dgm:chPref val="3"/>
        </dgm:presLayoutVars>
      </dgm:prSet>
      <dgm:spPr/>
    </dgm:pt>
    <dgm:pt modelId="{3127736D-4235-4317-8BFE-5F06F562DFAC}" type="pres">
      <dgm:prSet presAssocID="{7A3F6EC4-64EC-45A8-86A8-5AD7D657750B}" presName="hierChild5" presStyleCnt="0"/>
      <dgm:spPr/>
    </dgm:pt>
    <dgm:pt modelId="{92449ADD-16FC-49F6-B5E0-29A56F9A3CE0}" type="pres">
      <dgm:prSet presAssocID="{CD766465-D461-4AD0-91E6-8BD978CF5FDD}" presName="Name23" presStyleLbl="parChTrans1D4" presStyleIdx="1" presStyleCnt="9"/>
      <dgm:spPr/>
    </dgm:pt>
    <dgm:pt modelId="{6554D0F1-C3CD-4177-B827-F55A17D80FDD}" type="pres">
      <dgm:prSet presAssocID="{8E831FC8-8F44-4070-9CAF-DE8E888B06E2}" presName="hierRoot4" presStyleCnt="0"/>
      <dgm:spPr/>
    </dgm:pt>
    <dgm:pt modelId="{C8768B9E-59C9-44F2-955F-55663599D948}" type="pres">
      <dgm:prSet presAssocID="{8E831FC8-8F44-4070-9CAF-DE8E888B06E2}" presName="composite4" presStyleCnt="0"/>
      <dgm:spPr/>
    </dgm:pt>
    <dgm:pt modelId="{DE3D9328-D46F-4BDC-9389-E234B6613C9A}" type="pres">
      <dgm:prSet presAssocID="{8E831FC8-8F44-4070-9CAF-DE8E888B06E2}" presName="background4" presStyleLbl="node4" presStyleIdx="1" presStyleCnt="9"/>
      <dgm:spPr/>
    </dgm:pt>
    <dgm:pt modelId="{F557BC86-BCB3-4A2C-81F0-BAABEE7551AA}" type="pres">
      <dgm:prSet presAssocID="{8E831FC8-8F44-4070-9CAF-DE8E888B06E2}" presName="text4" presStyleLbl="fgAcc4" presStyleIdx="1" presStyleCnt="9">
        <dgm:presLayoutVars>
          <dgm:chPref val="3"/>
        </dgm:presLayoutVars>
      </dgm:prSet>
      <dgm:spPr/>
    </dgm:pt>
    <dgm:pt modelId="{47AE57BE-CE70-4E20-9F7B-3E2E0DC41A90}" type="pres">
      <dgm:prSet presAssocID="{8E831FC8-8F44-4070-9CAF-DE8E888B06E2}" presName="hierChild5" presStyleCnt="0"/>
      <dgm:spPr/>
    </dgm:pt>
    <dgm:pt modelId="{AC20B188-FE8E-4C62-BCCE-C406148DA85A}" type="pres">
      <dgm:prSet presAssocID="{E6E47F6B-D5B6-41B2-9CEB-5C4B7E4F7B83}" presName="Name17" presStyleLbl="parChTrans1D3" presStyleIdx="1" presStyleCnt="6"/>
      <dgm:spPr/>
    </dgm:pt>
    <dgm:pt modelId="{F4852533-7298-4596-9731-81341846ACC3}" type="pres">
      <dgm:prSet presAssocID="{99C53BC3-77FB-4517-A7C6-5B610614A8FC}" presName="hierRoot3" presStyleCnt="0"/>
      <dgm:spPr/>
    </dgm:pt>
    <dgm:pt modelId="{5F140B86-95C1-4D4A-88BB-591E89151450}" type="pres">
      <dgm:prSet presAssocID="{99C53BC3-77FB-4517-A7C6-5B610614A8FC}" presName="composite3" presStyleCnt="0"/>
      <dgm:spPr/>
    </dgm:pt>
    <dgm:pt modelId="{440438DB-45C1-4E61-A3CB-9F916DDC34AA}" type="pres">
      <dgm:prSet presAssocID="{99C53BC3-77FB-4517-A7C6-5B610614A8FC}" presName="background3" presStyleLbl="node3" presStyleIdx="1" presStyleCnt="6"/>
      <dgm:spPr/>
    </dgm:pt>
    <dgm:pt modelId="{1AD5755E-F921-4141-96C7-60EAFE9526E3}" type="pres">
      <dgm:prSet presAssocID="{99C53BC3-77FB-4517-A7C6-5B610614A8FC}" presName="text3" presStyleLbl="fgAcc3" presStyleIdx="1" presStyleCnt="6">
        <dgm:presLayoutVars>
          <dgm:chPref val="3"/>
        </dgm:presLayoutVars>
      </dgm:prSet>
      <dgm:spPr/>
    </dgm:pt>
    <dgm:pt modelId="{AA19B977-782D-4AE8-BDF9-6F0F7D3EB32F}" type="pres">
      <dgm:prSet presAssocID="{99C53BC3-77FB-4517-A7C6-5B610614A8FC}" presName="hierChild4" presStyleCnt="0"/>
      <dgm:spPr/>
    </dgm:pt>
    <dgm:pt modelId="{B2F7C48A-9BE0-4309-874E-9FAF569D4B67}" type="pres">
      <dgm:prSet presAssocID="{DC2A6A7F-0C39-4D59-94EC-FA692998D2C4}" presName="Name23" presStyleLbl="parChTrans1D4" presStyleIdx="2" presStyleCnt="9"/>
      <dgm:spPr/>
    </dgm:pt>
    <dgm:pt modelId="{67755475-6DA0-43BD-A705-D7AC9A29AF2A}" type="pres">
      <dgm:prSet presAssocID="{DE28F6C9-871A-4245-B39A-9BEB386776E8}" presName="hierRoot4" presStyleCnt="0"/>
      <dgm:spPr/>
    </dgm:pt>
    <dgm:pt modelId="{D6029487-81BF-482C-ABFD-EA1862A1060B}" type="pres">
      <dgm:prSet presAssocID="{DE28F6C9-871A-4245-B39A-9BEB386776E8}" presName="composite4" presStyleCnt="0"/>
      <dgm:spPr/>
    </dgm:pt>
    <dgm:pt modelId="{FC5E5D47-040B-414A-B9E9-5A1B4FC27239}" type="pres">
      <dgm:prSet presAssocID="{DE28F6C9-871A-4245-B39A-9BEB386776E8}" presName="background4" presStyleLbl="node4" presStyleIdx="2" presStyleCnt="9"/>
      <dgm:spPr/>
    </dgm:pt>
    <dgm:pt modelId="{246A0AB4-EE5D-4A7F-B5A5-625AED7C5870}" type="pres">
      <dgm:prSet presAssocID="{DE28F6C9-871A-4245-B39A-9BEB386776E8}" presName="text4" presStyleLbl="fgAcc4" presStyleIdx="2" presStyleCnt="9">
        <dgm:presLayoutVars>
          <dgm:chPref val="3"/>
        </dgm:presLayoutVars>
      </dgm:prSet>
      <dgm:spPr/>
    </dgm:pt>
    <dgm:pt modelId="{5DABC30A-94BD-45FC-9FBA-D44F8124B90D}" type="pres">
      <dgm:prSet presAssocID="{DE28F6C9-871A-4245-B39A-9BEB386776E8}" presName="hierChild5" presStyleCnt="0"/>
      <dgm:spPr/>
    </dgm:pt>
    <dgm:pt modelId="{134A05C9-C6B6-412D-8493-0B3EEC687103}" type="pres">
      <dgm:prSet presAssocID="{1EFC4A26-4BB5-4892-9DC1-858EE498B3B9}" presName="Name23" presStyleLbl="parChTrans1D4" presStyleIdx="3" presStyleCnt="9"/>
      <dgm:spPr/>
    </dgm:pt>
    <dgm:pt modelId="{978C65FD-4ACB-47D9-8F2B-87BC1FD0CE7D}" type="pres">
      <dgm:prSet presAssocID="{C6D14625-1DF8-443B-A161-B2B2A71565A0}" presName="hierRoot4" presStyleCnt="0"/>
      <dgm:spPr/>
    </dgm:pt>
    <dgm:pt modelId="{4F2B86E2-F21B-4377-A7B9-A420EFF100D3}" type="pres">
      <dgm:prSet presAssocID="{C6D14625-1DF8-443B-A161-B2B2A71565A0}" presName="composite4" presStyleCnt="0"/>
      <dgm:spPr/>
    </dgm:pt>
    <dgm:pt modelId="{9540F680-6539-4DA3-A0EA-75B126B55ACA}" type="pres">
      <dgm:prSet presAssocID="{C6D14625-1DF8-443B-A161-B2B2A71565A0}" presName="background4" presStyleLbl="node4" presStyleIdx="3" presStyleCnt="9"/>
      <dgm:spPr/>
    </dgm:pt>
    <dgm:pt modelId="{7D329957-F4B0-4C8C-9BD9-F174B6DAFEE5}" type="pres">
      <dgm:prSet presAssocID="{C6D14625-1DF8-443B-A161-B2B2A71565A0}" presName="text4" presStyleLbl="fgAcc4" presStyleIdx="3" presStyleCnt="9">
        <dgm:presLayoutVars>
          <dgm:chPref val="3"/>
        </dgm:presLayoutVars>
      </dgm:prSet>
      <dgm:spPr/>
    </dgm:pt>
    <dgm:pt modelId="{81CC2BC5-6E72-4FB6-B18F-CFEF71C04C88}" type="pres">
      <dgm:prSet presAssocID="{C6D14625-1DF8-443B-A161-B2B2A71565A0}" presName="hierChild5" presStyleCnt="0"/>
      <dgm:spPr/>
    </dgm:pt>
    <dgm:pt modelId="{6AA11BB3-82E1-4889-A245-50993B2BEDC8}" type="pres">
      <dgm:prSet presAssocID="{7584F74B-C74E-4A1D-B363-BCFC6DA936E0}" presName="Name17" presStyleLbl="parChTrans1D3" presStyleIdx="2" presStyleCnt="6"/>
      <dgm:spPr/>
    </dgm:pt>
    <dgm:pt modelId="{C4445D73-2D29-4010-9B03-B559AFB47DAF}" type="pres">
      <dgm:prSet presAssocID="{A95A9106-ED10-4F44-B5A6-E070EA5C7668}" presName="hierRoot3" presStyleCnt="0"/>
      <dgm:spPr/>
    </dgm:pt>
    <dgm:pt modelId="{041418B2-2562-4AE3-8C6A-453347F3C03F}" type="pres">
      <dgm:prSet presAssocID="{A95A9106-ED10-4F44-B5A6-E070EA5C7668}" presName="composite3" presStyleCnt="0"/>
      <dgm:spPr/>
    </dgm:pt>
    <dgm:pt modelId="{E4C0D9D8-CBFB-46C8-BDB4-290C164C5280}" type="pres">
      <dgm:prSet presAssocID="{A95A9106-ED10-4F44-B5A6-E070EA5C7668}" presName="background3" presStyleLbl="node3" presStyleIdx="2" presStyleCnt="6"/>
      <dgm:spPr/>
    </dgm:pt>
    <dgm:pt modelId="{500343F3-4BDE-4E27-B8FF-C52A152F11E9}" type="pres">
      <dgm:prSet presAssocID="{A95A9106-ED10-4F44-B5A6-E070EA5C7668}" presName="text3" presStyleLbl="fgAcc3" presStyleIdx="2" presStyleCnt="6">
        <dgm:presLayoutVars>
          <dgm:chPref val="3"/>
        </dgm:presLayoutVars>
      </dgm:prSet>
      <dgm:spPr/>
    </dgm:pt>
    <dgm:pt modelId="{FA328481-2180-4CBD-BEED-52EFFFA237DE}" type="pres">
      <dgm:prSet presAssocID="{A95A9106-ED10-4F44-B5A6-E070EA5C7668}" presName="hierChild4" presStyleCnt="0"/>
      <dgm:spPr/>
    </dgm:pt>
    <dgm:pt modelId="{0A27A442-92D6-4B82-B534-956F1CAC5DE4}" type="pres">
      <dgm:prSet presAssocID="{DBA44D71-ED94-47F5-B15B-116FAC62BD40}" presName="Name23" presStyleLbl="parChTrans1D4" presStyleIdx="4" presStyleCnt="9"/>
      <dgm:spPr/>
    </dgm:pt>
    <dgm:pt modelId="{EAA7D610-7046-4EEE-86CB-40330D9CB732}" type="pres">
      <dgm:prSet presAssocID="{ECDD2DFD-DE6C-4CEF-B340-66567589B5B6}" presName="hierRoot4" presStyleCnt="0"/>
      <dgm:spPr/>
    </dgm:pt>
    <dgm:pt modelId="{E509A66B-C680-4690-BF7A-B0BEC126AE67}" type="pres">
      <dgm:prSet presAssocID="{ECDD2DFD-DE6C-4CEF-B340-66567589B5B6}" presName="composite4" presStyleCnt="0"/>
      <dgm:spPr/>
    </dgm:pt>
    <dgm:pt modelId="{9B73BF69-46C9-47F2-9F17-669AB825BC4F}" type="pres">
      <dgm:prSet presAssocID="{ECDD2DFD-DE6C-4CEF-B340-66567589B5B6}" presName="background4" presStyleLbl="node4" presStyleIdx="4" presStyleCnt="9"/>
      <dgm:spPr/>
    </dgm:pt>
    <dgm:pt modelId="{16D439B3-DC69-4990-87D6-B90B73438C1E}" type="pres">
      <dgm:prSet presAssocID="{ECDD2DFD-DE6C-4CEF-B340-66567589B5B6}" presName="text4" presStyleLbl="fgAcc4" presStyleIdx="4" presStyleCnt="9">
        <dgm:presLayoutVars>
          <dgm:chPref val="3"/>
        </dgm:presLayoutVars>
      </dgm:prSet>
      <dgm:spPr/>
    </dgm:pt>
    <dgm:pt modelId="{652DF58C-4D34-47B3-A070-C944C9260F30}" type="pres">
      <dgm:prSet presAssocID="{ECDD2DFD-DE6C-4CEF-B340-66567589B5B6}" presName="hierChild5" presStyleCnt="0"/>
      <dgm:spPr/>
    </dgm:pt>
    <dgm:pt modelId="{A578A663-A359-47D8-A4C8-263CB2FF49B5}" type="pres">
      <dgm:prSet presAssocID="{90AD5C8B-161A-4D00-9BAC-1361C0871DDB}" presName="Name23" presStyleLbl="parChTrans1D4" presStyleIdx="5" presStyleCnt="9"/>
      <dgm:spPr/>
    </dgm:pt>
    <dgm:pt modelId="{AA077871-A9D3-4A12-B739-3A31245E9A0C}" type="pres">
      <dgm:prSet presAssocID="{D36BCC74-7E51-4DB4-ACA3-10E25D74D612}" presName="hierRoot4" presStyleCnt="0"/>
      <dgm:spPr/>
    </dgm:pt>
    <dgm:pt modelId="{667E232C-E5C1-449B-AF31-9D5A8B34C1F8}" type="pres">
      <dgm:prSet presAssocID="{D36BCC74-7E51-4DB4-ACA3-10E25D74D612}" presName="composite4" presStyleCnt="0"/>
      <dgm:spPr/>
    </dgm:pt>
    <dgm:pt modelId="{306AC2AF-AD50-463A-897F-A6753FE0956B}" type="pres">
      <dgm:prSet presAssocID="{D36BCC74-7E51-4DB4-ACA3-10E25D74D612}" presName="background4" presStyleLbl="node4" presStyleIdx="5" presStyleCnt="9"/>
      <dgm:spPr/>
    </dgm:pt>
    <dgm:pt modelId="{D9C68686-2F58-4E43-8CD5-062A2189E116}" type="pres">
      <dgm:prSet presAssocID="{D36BCC74-7E51-4DB4-ACA3-10E25D74D612}" presName="text4" presStyleLbl="fgAcc4" presStyleIdx="5" presStyleCnt="9">
        <dgm:presLayoutVars>
          <dgm:chPref val="3"/>
        </dgm:presLayoutVars>
      </dgm:prSet>
      <dgm:spPr/>
    </dgm:pt>
    <dgm:pt modelId="{8C5B2850-D564-4E87-A848-616E980BDAFE}" type="pres">
      <dgm:prSet presAssocID="{D36BCC74-7E51-4DB4-ACA3-10E25D74D612}" presName="hierChild5" presStyleCnt="0"/>
      <dgm:spPr/>
    </dgm:pt>
    <dgm:pt modelId="{F21FCF8E-24A4-42B9-897F-73C537F89209}" type="pres">
      <dgm:prSet presAssocID="{1E274D16-D932-4927-83F8-6926C185F5BF}" presName="Name23" presStyleLbl="parChTrans1D4" presStyleIdx="6" presStyleCnt="9"/>
      <dgm:spPr/>
    </dgm:pt>
    <dgm:pt modelId="{7F6FE416-DF79-4880-8F67-8C4BE820B0BA}" type="pres">
      <dgm:prSet presAssocID="{DBF33635-591B-442A-9E7F-5C302B683552}" presName="hierRoot4" presStyleCnt="0"/>
      <dgm:spPr/>
    </dgm:pt>
    <dgm:pt modelId="{A5E098D1-DBAB-461E-938D-A2F7D4CEDF7B}" type="pres">
      <dgm:prSet presAssocID="{DBF33635-591B-442A-9E7F-5C302B683552}" presName="composite4" presStyleCnt="0"/>
      <dgm:spPr/>
    </dgm:pt>
    <dgm:pt modelId="{16DDB34C-D6E5-4CC2-902B-9E18A59A049C}" type="pres">
      <dgm:prSet presAssocID="{DBF33635-591B-442A-9E7F-5C302B683552}" presName="background4" presStyleLbl="node4" presStyleIdx="6" presStyleCnt="9"/>
      <dgm:spPr/>
    </dgm:pt>
    <dgm:pt modelId="{5C8DA355-CE85-467D-B8F9-EACECCFE648C}" type="pres">
      <dgm:prSet presAssocID="{DBF33635-591B-442A-9E7F-5C302B683552}" presName="text4" presStyleLbl="fgAcc4" presStyleIdx="6" presStyleCnt="9">
        <dgm:presLayoutVars>
          <dgm:chPref val="3"/>
        </dgm:presLayoutVars>
      </dgm:prSet>
      <dgm:spPr/>
    </dgm:pt>
    <dgm:pt modelId="{F510F22D-1BA5-425E-A8F5-051546CD2BC8}" type="pres">
      <dgm:prSet presAssocID="{DBF33635-591B-442A-9E7F-5C302B683552}" presName="hierChild5" presStyleCnt="0"/>
      <dgm:spPr/>
    </dgm:pt>
    <dgm:pt modelId="{EBE109D6-9F6A-49D1-A799-A453EC62D309}" type="pres">
      <dgm:prSet presAssocID="{FF3EC436-F66B-4A12-AC79-0FC4DD7831E2}" presName="Name10" presStyleLbl="parChTrans1D2" presStyleIdx="1" presStyleCnt="2"/>
      <dgm:spPr/>
    </dgm:pt>
    <dgm:pt modelId="{B9177FCC-4D3A-48B1-91BF-B762E6B9C0D5}" type="pres">
      <dgm:prSet presAssocID="{11DD33AB-AAF6-422F-9CC9-495A92AB956B}" presName="hierRoot2" presStyleCnt="0"/>
      <dgm:spPr/>
    </dgm:pt>
    <dgm:pt modelId="{A8668968-EBF2-45C1-8E3B-774BE9DE14F5}" type="pres">
      <dgm:prSet presAssocID="{11DD33AB-AAF6-422F-9CC9-495A92AB956B}" presName="composite2" presStyleCnt="0"/>
      <dgm:spPr/>
    </dgm:pt>
    <dgm:pt modelId="{D3A8D276-F22A-4F67-93B3-F8E415E05848}" type="pres">
      <dgm:prSet presAssocID="{11DD33AB-AAF6-422F-9CC9-495A92AB956B}" presName="background2" presStyleLbl="node2" presStyleIdx="1" presStyleCnt="2"/>
      <dgm:spPr/>
    </dgm:pt>
    <dgm:pt modelId="{EDBD376D-C60B-4D8A-A604-70627A47E0DD}" type="pres">
      <dgm:prSet presAssocID="{11DD33AB-AAF6-422F-9CC9-495A92AB956B}" presName="text2" presStyleLbl="fgAcc2" presStyleIdx="1" presStyleCnt="2">
        <dgm:presLayoutVars>
          <dgm:chPref val="3"/>
        </dgm:presLayoutVars>
      </dgm:prSet>
      <dgm:spPr/>
    </dgm:pt>
    <dgm:pt modelId="{04C1CBEF-D54A-4A79-8F0D-5F25DE547CE9}" type="pres">
      <dgm:prSet presAssocID="{11DD33AB-AAF6-422F-9CC9-495A92AB956B}" presName="hierChild3" presStyleCnt="0"/>
      <dgm:spPr/>
    </dgm:pt>
    <dgm:pt modelId="{8C4176A1-4422-4A27-8651-80877C594CBB}" type="pres">
      <dgm:prSet presAssocID="{007F6AF1-DB88-49F8-B57B-3847BEAED8AE}" presName="Name17" presStyleLbl="parChTrans1D3" presStyleIdx="3" presStyleCnt="6"/>
      <dgm:spPr/>
    </dgm:pt>
    <dgm:pt modelId="{80375C44-C569-4962-99C2-5865DFC43C4A}" type="pres">
      <dgm:prSet presAssocID="{16BC1066-441A-4CD4-9531-CB91CA16DD9D}" presName="hierRoot3" presStyleCnt="0"/>
      <dgm:spPr/>
    </dgm:pt>
    <dgm:pt modelId="{960C0B8F-923C-4906-B173-D06384A9F2BE}" type="pres">
      <dgm:prSet presAssocID="{16BC1066-441A-4CD4-9531-CB91CA16DD9D}" presName="composite3" presStyleCnt="0"/>
      <dgm:spPr/>
    </dgm:pt>
    <dgm:pt modelId="{2D96D80C-26F6-401B-9145-312103B8CEAA}" type="pres">
      <dgm:prSet presAssocID="{16BC1066-441A-4CD4-9531-CB91CA16DD9D}" presName="background3" presStyleLbl="node3" presStyleIdx="3" presStyleCnt="6"/>
      <dgm:spPr/>
    </dgm:pt>
    <dgm:pt modelId="{A5EBFE5B-D9E8-429F-AB5D-D0338C11AA39}" type="pres">
      <dgm:prSet presAssocID="{16BC1066-441A-4CD4-9531-CB91CA16DD9D}" presName="text3" presStyleLbl="fgAcc3" presStyleIdx="3" presStyleCnt="6">
        <dgm:presLayoutVars>
          <dgm:chPref val="3"/>
        </dgm:presLayoutVars>
      </dgm:prSet>
      <dgm:spPr/>
    </dgm:pt>
    <dgm:pt modelId="{D1DFA02C-4293-4E37-85FC-F9ABA32F713C}" type="pres">
      <dgm:prSet presAssocID="{16BC1066-441A-4CD4-9531-CB91CA16DD9D}" presName="hierChild4" presStyleCnt="0"/>
      <dgm:spPr/>
    </dgm:pt>
    <dgm:pt modelId="{22623199-4B5D-4F6F-94C8-A396D5128DEC}" type="pres">
      <dgm:prSet presAssocID="{7C2F619E-96AB-40DD-9AD2-38881EFA9B9C}" presName="Name23" presStyleLbl="parChTrans1D4" presStyleIdx="7" presStyleCnt="9"/>
      <dgm:spPr/>
    </dgm:pt>
    <dgm:pt modelId="{4E34CEC8-6689-4A2D-8AD7-7192439DEF39}" type="pres">
      <dgm:prSet presAssocID="{801D1141-5761-48A0-9DB7-32B4C25538BD}" presName="hierRoot4" presStyleCnt="0"/>
      <dgm:spPr/>
    </dgm:pt>
    <dgm:pt modelId="{97AFF4C9-8426-4F2A-B5B6-BF6A074D9FD5}" type="pres">
      <dgm:prSet presAssocID="{801D1141-5761-48A0-9DB7-32B4C25538BD}" presName="composite4" presStyleCnt="0"/>
      <dgm:spPr/>
    </dgm:pt>
    <dgm:pt modelId="{72A23CDB-D86B-47CC-8827-01CF32254382}" type="pres">
      <dgm:prSet presAssocID="{801D1141-5761-48A0-9DB7-32B4C25538BD}" presName="background4" presStyleLbl="node4" presStyleIdx="7" presStyleCnt="9"/>
      <dgm:spPr/>
    </dgm:pt>
    <dgm:pt modelId="{123FD700-393B-4B21-ADFE-EBD41D8202A7}" type="pres">
      <dgm:prSet presAssocID="{801D1141-5761-48A0-9DB7-32B4C25538BD}" presName="text4" presStyleLbl="fgAcc4" presStyleIdx="7" presStyleCnt="9">
        <dgm:presLayoutVars>
          <dgm:chPref val="3"/>
        </dgm:presLayoutVars>
      </dgm:prSet>
      <dgm:spPr/>
    </dgm:pt>
    <dgm:pt modelId="{4D77E7D7-01E5-4E92-AE9D-F6B781198606}" type="pres">
      <dgm:prSet presAssocID="{801D1141-5761-48A0-9DB7-32B4C25538BD}" presName="hierChild5" presStyleCnt="0"/>
      <dgm:spPr/>
    </dgm:pt>
    <dgm:pt modelId="{510DEB28-C004-4B07-A40A-7D9B340E3BF3}" type="pres">
      <dgm:prSet presAssocID="{9B05294F-3DB9-4D69-97B3-D47C671ECBF0}" presName="Name23" presStyleLbl="parChTrans1D4" presStyleIdx="8" presStyleCnt="9"/>
      <dgm:spPr/>
    </dgm:pt>
    <dgm:pt modelId="{1DEE8604-A750-4EBE-990A-D02589F931EA}" type="pres">
      <dgm:prSet presAssocID="{467385D8-8A83-437E-B062-E9A15490E4A3}" presName="hierRoot4" presStyleCnt="0"/>
      <dgm:spPr/>
    </dgm:pt>
    <dgm:pt modelId="{CB2BC18C-45D7-4AA9-BFE1-9C672351C60C}" type="pres">
      <dgm:prSet presAssocID="{467385D8-8A83-437E-B062-E9A15490E4A3}" presName="composite4" presStyleCnt="0"/>
      <dgm:spPr/>
    </dgm:pt>
    <dgm:pt modelId="{EC0BA2B9-41C3-4E6B-BEEC-DA5077A95E4B}" type="pres">
      <dgm:prSet presAssocID="{467385D8-8A83-437E-B062-E9A15490E4A3}" presName="background4" presStyleLbl="node4" presStyleIdx="8" presStyleCnt="9"/>
      <dgm:spPr/>
    </dgm:pt>
    <dgm:pt modelId="{7D01925A-8978-4B18-9E74-4B9CB2C7CA03}" type="pres">
      <dgm:prSet presAssocID="{467385D8-8A83-437E-B062-E9A15490E4A3}" presName="text4" presStyleLbl="fgAcc4" presStyleIdx="8" presStyleCnt="9">
        <dgm:presLayoutVars>
          <dgm:chPref val="3"/>
        </dgm:presLayoutVars>
      </dgm:prSet>
      <dgm:spPr/>
    </dgm:pt>
    <dgm:pt modelId="{13450AB5-EE0A-4A54-BD68-FD058F1941F8}" type="pres">
      <dgm:prSet presAssocID="{467385D8-8A83-437E-B062-E9A15490E4A3}" presName="hierChild5" presStyleCnt="0"/>
      <dgm:spPr/>
    </dgm:pt>
    <dgm:pt modelId="{CC00CE5C-80D1-4206-AEAB-F385388A7344}" type="pres">
      <dgm:prSet presAssocID="{4303D2B7-C032-4E25-A991-8C81016BA3DA}" presName="Name17" presStyleLbl="parChTrans1D3" presStyleIdx="4" presStyleCnt="6"/>
      <dgm:spPr/>
    </dgm:pt>
    <dgm:pt modelId="{9FE70731-38AA-4E04-948B-09F4EC13A993}" type="pres">
      <dgm:prSet presAssocID="{C7681482-3590-4C77-8AF3-A4E61D0F4E99}" presName="hierRoot3" presStyleCnt="0"/>
      <dgm:spPr/>
    </dgm:pt>
    <dgm:pt modelId="{128C9A4E-99AB-41EA-8246-C01885D8BF21}" type="pres">
      <dgm:prSet presAssocID="{C7681482-3590-4C77-8AF3-A4E61D0F4E99}" presName="composite3" presStyleCnt="0"/>
      <dgm:spPr/>
    </dgm:pt>
    <dgm:pt modelId="{6A0737D6-427D-42B4-BA6A-4FB2AE955736}" type="pres">
      <dgm:prSet presAssocID="{C7681482-3590-4C77-8AF3-A4E61D0F4E99}" presName="background3" presStyleLbl="node3" presStyleIdx="4" presStyleCnt="6"/>
      <dgm:spPr/>
    </dgm:pt>
    <dgm:pt modelId="{857F8247-4B6D-442C-994C-87EE56F85B9A}" type="pres">
      <dgm:prSet presAssocID="{C7681482-3590-4C77-8AF3-A4E61D0F4E99}" presName="text3" presStyleLbl="fgAcc3" presStyleIdx="4" presStyleCnt="6">
        <dgm:presLayoutVars>
          <dgm:chPref val="3"/>
        </dgm:presLayoutVars>
      </dgm:prSet>
      <dgm:spPr/>
    </dgm:pt>
    <dgm:pt modelId="{78E077EB-1C1C-4B82-96D7-71D9CFF5601F}" type="pres">
      <dgm:prSet presAssocID="{C7681482-3590-4C77-8AF3-A4E61D0F4E99}" presName="hierChild4" presStyleCnt="0"/>
      <dgm:spPr/>
    </dgm:pt>
    <dgm:pt modelId="{5EA9AD91-9AB6-483D-80A0-F068B4BD6931}" type="pres">
      <dgm:prSet presAssocID="{BFC5E445-4838-4720-B882-52FAE14CD7E1}" presName="Name17" presStyleLbl="parChTrans1D3" presStyleIdx="5" presStyleCnt="6"/>
      <dgm:spPr/>
    </dgm:pt>
    <dgm:pt modelId="{348F0F8B-B78D-4068-9834-BB927E0D49D5}" type="pres">
      <dgm:prSet presAssocID="{987EDFE9-22BD-4574-800A-830521B8246B}" presName="hierRoot3" presStyleCnt="0"/>
      <dgm:spPr/>
    </dgm:pt>
    <dgm:pt modelId="{38F65914-8B9E-4255-85CC-ECC2B7883321}" type="pres">
      <dgm:prSet presAssocID="{987EDFE9-22BD-4574-800A-830521B8246B}" presName="composite3" presStyleCnt="0"/>
      <dgm:spPr/>
    </dgm:pt>
    <dgm:pt modelId="{728FF040-0830-48AC-90EE-4EB09F5BC7CF}" type="pres">
      <dgm:prSet presAssocID="{987EDFE9-22BD-4574-800A-830521B8246B}" presName="background3" presStyleLbl="node3" presStyleIdx="5" presStyleCnt="6"/>
      <dgm:spPr/>
    </dgm:pt>
    <dgm:pt modelId="{7B847218-340C-408E-8C2B-BF66924B27D9}" type="pres">
      <dgm:prSet presAssocID="{987EDFE9-22BD-4574-800A-830521B8246B}" presName="text3" presStyleLbl="fgAcc3" presStyleIdx="5" presStyleCnt="6">
        <dgm:presLayoutVars>
          <dgm:chPref val="3"/>
        </dgm:presLayoutVars>
      </dgm:prSet>
      <dgm:spPr/>
    </dgm:pt>
    <dgm:pt modelId="{56C8FFB3-834E-4FB9-A31B-16266647A1B4}" type="pres">
      <dgm:prSet presAssocID="{987EDFE9-22BD-4574-800A-830521B8246B}" presName="hierChild4" presStyleCnt="0"/>
      <dgm:spPr/>
    </dgm:pt>
  </dgm:ptLst>
  <dgm:cxnLst>
    <dgm:cxn modelId="{DCE4E702-CAE6-4105-B18D-816FC29E13DE}" type="presOf" srcId="{7C2F619E-96AB-40DD-9AD2-38881EFA9B9C}" destId="{22623199-4B5D-4F6F-94C8-A396D5128DEC}" srcOrd="0" destOrd="0" presId="urn:microsoft.com/office/officeart/2005/8/layout/hierarchy1"/>
    <dgm:cxn modelId="{701B9B03-97CE-4B9B-96FC-B62971674DF9}" srcId="{A95A9106-ED10-4F44-B5A6-E070EA5C7668}" destId="{ECDD2DFD-DE6C-4CEF-B340-66567589B5B6}" srcOrd="0" destOrd="0" parTransId="{DBA44D71-ED94-47F5-B15B-116FAC62BD40}" sibTransId="{6F8615C5-486C-44A4-AF87-C6D50403514F}"/>
    <dgm:cxn modelId="{AC7A9106-16D0-418D-BBD6-26667966232A}" type="presOf" srcId="{6E15DBB3-0D6D-4861-A62C-110BEB4A18A2}" destId="{D35C2C23-FB46-4040-A33D-32CAC346F0A5}" srcOrd="0" destOrd="0" presId="urn:microsoft.com/office/officeart/2005/8/layout/hierarchy1"/>
    <dgm:cxn modelId="{298C680B-B77C-4709-A45B-4CEA512091FB}" srcId="{A95A9106-ED10-4F44-B5A6-E070EA5C7668}" destId="{DBF33635-591B-442A-9E7F-5C302B683552}" srcOrd="2" destOrd="0" parTransId="{1E274D16-D932-4927-83F8-6926C185F5BF}" sibTransId="{B05F81E4-ABF1-4D64-A565-B27153223C02}"/>
    <dgm:cxn modelId="{3DCA0011-B0BD-4181-97E0-4E50DF0C8D86}" type="presOf" srcId="{DBF33635-591B-442A-9E7F-5C302B683552}" destId="{5C8DA355-CE85-467D-B8F9-EACECCFE648C}" srcOrd="0" destOrd="0" presId="urn:microsoft.com/office/officeart/2005/8/layout/hierarchy1"/>
    <dgm:cxn modelId="{A0A35026-CACF-4BDA-AFB9-228192C85211}" srcId="{A3C80D54-224E-44C4-876B-EDE935EBDFDF}" destId="{F4907C3D-68D9-49CB-ABF8-AE4EBE410021}" srcOrd="0" destOrd="0" parTransId="{DC0697BA-2EC9-430A-96EA-537FDA237189}" sibTransId="{31036602-8A40-4DC6-ABD8-28ED93ECCC6F}"/>
    <dgm:cxn modelId="{5546052A-70C6-4AA4-B973-CD262A44FD52}" srcId="{6E15DBB3-0D6D-4861-A62C-110BEB4A18A2}" destId="{7A3F6EC4-64EC-45A8-86A8-5AD7D657750B}" srcOrd="0" destOrd="0" parTransId="{450C6F95-B882-4EF7-98AB-C0DB9F88AF97}" sibTransId="{43497A63-7E02-48D2-A2C7-B092EDC65DC0}"/>
    <dgm:cxn modelId="{C34A0F2A-70F6-481C-B1EA-57B29111F704}" type="presOf" srcId="{A3C80D54-224E-44C4-876B-EDE935EBDFDF}" destId="{0AA313E2-14F5-4885-989E-3E1AF30C82D6}" srcOrd="0" destOrd="0" presId="urn:microsoft.com/office/officeart/2005/8/layout/hierarchy1"/>
    <dgm:cxn modelId="{6CB10B31-9455-43C2-B5D6-914CC50FA6A2}" type="presOf" srcId="{9B05294F-3DB9-4D69-97B3-D47C671ECBF0}" destId="{510DEB28-C004-4B07-A40A-7D9B340E3BF3}" srcOrd="0" destOrd="0" presId="urn:microsoft.com/office/officeart/2005/8/layout/hierarchy1"/>
    <dgm:cxn modelId="{46A5083B-B0FA-45DD-BBF4-7DC6112C535A}" srcId="{99C53BC3-77FB-4517-A7C6-5B610614A8FC}" destId="{C6D14625-1DF8-443B-A161-B2B2A71565A0}" srcOrd="1" destOrd="0" parTransId="{1EFC4A26-4BB5-4892-9DC1-858EE498B3B9}" sibTransId="{F8A3AC27-D01C-4CEB-8648-618C2D885FDB}"/>
    <dgm:cxn modelId="{943C323B-412A-46C4-A5FA-C600385AD763}" srcId="{99C53BC3-77FB-4517-A7C6-5B610614A8FC}" destId="{DE28F6C9-871A-4245-B39A-9BEB386776E8}" srcOrd="0" destOrd="0" parTransId="{DC2A6A7F-0C39-4D59-94EC-FA692998D2C4}" sibTransId="{6502B621-EF99-40CE-A7F9-9D360441F6C9}"/>
    <dgm:cxn modelId="{EF243C48-333C-45AA-BE69-0E4B9CF261CE}" type="presOf" srcId="{450C6F95-B882-4EF7-98AB-C0DB9F88AF97}" destId="{23647D1F-FCA9-4619-81A5-ECD490D22816}" srcOrd="0" destOrd="0" presId="urn:microsoft.com/office/officeart/2005/8/layout/hierarchy1"/>
    <dgm:cxn modelId="{0E45FB48-52E5-471B-9CD6-08DBCCD60B47}" type="presOf" srcId="{CD766465-D461-4AD0-91E6-8BD978CF5FDD}" destId="{92449ADD-16FC-49F6-B5E0-29A56F9A3CE0}" srcOrd="0" destOrd="0" presId="urn:microsoft.com/office/officeart/2005/8/layout/hierarchy1"/>
    <dgm:cxn modelId="{870AF34A-F416-40A3-8E6F-B6D424F674B4}" type="presOf" srcId="{8E831FC8-8F44-4070-9CAF-DE8E888B06E2}" destId="{F557BC86-BCB3-4A2C-81F0-BAABEE7551AA}" srcOrd="0" destOrd="0" presId="urn:microsoft.com/office/officeart/2005/8/layout/hierarchy1"/>
    <dgm:cxn modelId="{F9F4644B-A6F2-4030-BBC0-97412C4BF2BB}" type="presOf" srcId="{801D1141-5761-48A0-9DB7-32B4C25538BD}" destId="{123FD700-393B-4B21-ADFE-EBD41D8202A7}" srcOrd="0" destOrd="0" presId="urn:microsoft.com/office/officeart/2005/8/layout/hierarchy1"/>
    <dgm:cxn modelId="{F2B0334C-FF3C-4326-A531-FA3C6F770FBA}" srcId="{11DD33AB-AAF6-422F-9CC9-495A92AB956B}" destId="{987EDFE9-22BD-4574-800A-830521B8246B}" srcOrd="2" destOrd="0" parTransId="{BFC5E445-4838-4720-B882-52FAE14CD7E1}" sibTransId="{A2F533B9-6917-4289-B1CB-47DFFBEC5319}"/>
    <dgm:cxn modelId="{BC470C52-2E3B-4F86-A343-FA47F7AD2D1A}" type="presOf" srcId="{007F6AF1-DB88-49F8-B57B-3847BEAED8AE}" destId="{8C4176A1-4422-4A27-8651-80877C594CBB}" srcOrd="0" destOrd="0" presId="urn:microsoft.com/office/officeart/2005/8/layout/hierarchy1"/>
    <dgm:cxn modelId="{7F96A372-E10A-4FE9-B7B1-CA8ABA867412}" srcId="{11DD33AB-AAF6-422F-9CC9-495A92AB956B}" destId="{16BC1066-441A-4CD4-9531-CB91CA16DD9D}" srcOrd="0" destOrd="0" parTransId="{007F6AF1-DB88-49F8-B57B-3847BEAED8AE}" sibTransId="{2D7A26F2-F486-4EA3-8F3E-81D54FABD0A1}"/>
    <dgm:cxn modelId="{90FC4059-3D44-44ED-9E97-79F1BD99B679}" srcId="{5197CE6D-B07A-4739-913D-1F4445B506B9}" destId="{A95A9106-ED10-4F44-B5A6-E070EA5C7668}" srcOrd="2" destOrd="0" parTransId="{7584F74B-C74E-4A1D-B363-BCFC6DA936E0}" sibTransId="{6073CA13-F11A-47A1-AE55-9B5E0E9BC40D}"/>
    <dgm:cxn modelId="{3D37FB59-0D4A-4D88-BF65-11D110284256}" srcId="{5197CE6D-B07A-4739-913D-1F4445B506B9}" destId="{6E15DBB3-0D6D-4861-A62C-110BEB4A18A2}" srcOrd="0" destOrd="0" parTransId="{C4D029EA-2370-4FB6-955E-3D169E5AA446}" sibTransId="{D8FAA17A-FC6C-4D39-A7AB-F83C7FBEF18E}"/>
    <dgm:cxn modelId="{CE9C377A-8899-4D25-8A07-DA640D15945A}" type="presOf" srcId="{3B3CF855-4DCE-40CA-A851-2B18E5534D1E}" destId="{23A6A4F1-B096-45CE-9D8C-AFBB0BF84F0A}" srcOrd="0" destOrd="0" presId="urn:microsoft.com/office/officeart/2005/8/layout/hierarchy1"/>
    <dgm:cxn modelId="{5E0BBD7B-954A-46A9-8E2E-AD2ECEDCF32B}" type="presOf" srcId="{DE28F6C9-871A-4245-B39A-9BEB386776E8}" destId="{246A0AB4-EE5D-4A7F-B5A5-625AED7C5870}" srcOrd="0" destOrd="0" presId="urn:microsoft.com/office/officeart/2005/8/layout/hierarchy1"/>
    <dgm:cxn modelId="{6558337E-82A2-4F04-B872-C687C195FBB0}" srcId="{16BC1066-441A-4CD4-9531-CB91CA16DD9D}" destId="{801D1141-5761-48A0-9DB7-32B4C25538BD}" srcOrd="0" destOrd="0" parTransId="{7C2F619E-96AB-40DD-9AD2-38881EFA9B9C}" sibTransId="{8F615D4A-0E10-4AB5-8894-4D2483D39804}"/>
    <dgm:cxn modelId="{0CF44281-7AE0-472C-A12B-D43084ED8C09}" srcId="{F4907C3D-68D9-49CB-ABF8-AE4EBE410021}" destId="{11DD33AB-AAF6-422F-9CC9-495A92AB956B}" srcOrd="1" destOrd="0" parTransId="{FF3EC436-F66B-4A12-AC79-0FC4DD7831E2}" sibTransId="{D760BDEA-B032-478E-9C52-1ED72EB8069A}"/>
    <dgm:cxn modelId="{6323F788-04AD-4EA4-A0E8-42A39442947D}" type="presOf" srcId="{16BC1066-441A-4CD4-9531-CB91CA16DD9D}" destId="{A5EBFE5B-D9E8-429F-AB5D-D0338C11AA39}" srcOrd="0" destOrd="0" presId="urn:microsoft.com/office/officeart/2005/8/layout/hierarchy1"/>
    <dgm:cxn modelId="{8E3A0E89-2E16-4FA1-8D9A-06026053AE0A}" type="presOf" srcId="{A95A9106-ED10-4F44-B5A6-E070EA5C7668}" destId="{500343F3-4BDE-4E27-B8FF-C52A152F11E9}" srcOrd="0" destOrd="0" presId="urn:microsoft.com/office/officeart/2005/8/layout/hierarchy1"/>
    <dgm:cxn modelId="{EB4EFC89-9B5B-4E47-B355-E8FD8FAAD183}" type="presOf" srcId="{11DD33AB-AAF6-422F-9CC9-495A92AB956B}" destId="{EDBD376D-C60B-4D8A-A604-70627A47E0DD}" srcOrd="0" destOrd="0" presId="urn:microsoft.com/office/officeart/2005/8/layout/hierarchy1"/>
    <dgm:cxn modelId="{6FC35E8C-CF58-4DBE-B022-35ADF3C8D091}" type="presOf" srcId="{90AD5C8B-161A-4D00-9BAC-1361C0871DDB}" destId="{A578A663-A359-47D8-A4C8-263CB2FF49B5}" srcOrd="0" destOrd="0" presId="urn:microsoft.com/office/officeart/2005/8/layout/hierarchy1"/>
    <dgm:cxn modelId="{796D718C-2E3F-46F6-83D7-104D49DE07D9}" srcId="{11DD33AB-AAF6-422F-9CC9-495A92AB956B}" destId="{C7681482-3590-4C77-8AF3-A4E61D0F4E99}" srcOrd="1" destOrd="0" parTransId="{4303D2B7-C032-4E25-A991-8C81016BA3DA}" sibTransId="{72040223-2A1C-466D-82AF-AF928C72E6B3}"/>
    <dgm:cxn modelId="{344B768F-F83F-440F-BFA4-7E0C770169F7}" type="presOf" srcId="{D36BCC74-7E51-4DB4-ACA3-10E25D74D612}" destId="{D9C68686-2F58-4E43-8CD5-062A2189E116}" srcOrd="0" destOrd="0" presId="urn:microsoft.com/office/officeart/2005/8/layout/hierarchy1"/>
    <dgm:cxn modelId="{97A27A91-2807-4FED-B13E-6C10C30AAC16}" type="presOf" srcId="{987EDFE9-22BD-4574-800A-830521B8246B}" destId="{7B847218-340C-408E-8C2B-BF66924B27D9}" srcOrd="0" destOrd="0" presId="urn:microsoft.com/office/officeart/2005/8/layout/hierarchy1"/>
    <dgm:cxn modelId="{717AC392-70CE-4C2A-9767-5B742117282D}" type="presOf" srcId="{C6D14625-1DF8-443B-A161-B2B2A71565A0}" destId="{7D329957-F4B0-4C8C-9BD9-F174B6DAFEE5}" srcOrd="0" destOrd="0" presId="urn:microsoft.com/office/officeart/2005/8/layout/hierarchy1"/>
    <dgm:cxn modelId="{534C8899-8C80-4A52-AECF-8896040A443F}" type="presOf" srcId="{5197CE6D-B07A-4739-913D-1F4445B506B9}" destId="{7DB152E4-3C3C-434E-958C-F09CAF98CA41}" srcOrd="0" destOrd="0" presId="urn:microsoft.com/office/officeart/2005/8/layout/hierarchy1"/>
    <dgm:cxn modelId="{199C509E-598F-494D-B0FB-3809AFF00D08}" type="presOf" srcId="{1EFC4A26-4BB5-4892-9DC1-858EE498B3B9}" destId="{134A05C9-C6B6-412D-8493-0B3EEC687103}" srcOrd="0" destOrd="0" presId="urn:microsoft.com/office/officeart/2005/8/layout/hierarchy1"/>
    <dgm:cxn modelId="{7D66539E-8A8C-4001-BBBB-57DA04BD04CF}" type="presOf" srcId="{7584F74B-C74E-4A1D-B363-BCFC6DA936E0}" destId="{6AA11BB3-82E1-4889-A245-50993B2BEDC8}" srcOrd="0" destOrd="0" presId="urn:microsoft.com/office/officeart/2005/8/layout/hierarchy1"/>
    <dgm:cxn modelId="{DEC76FA0-19BD-4D0A-8E51-AC3BCA49C61A}" type="presOf" srcId="{DBA44D71-ED94-47F5-B15B-116FAC62BD40}" destId="{0A27A442-92D6-4B82-B534-956F1CAC5DE4}" srcOrd="0" destOrd="0" presId="urn:microsoft.com/office/officeart/2005/8/layout/hierarchy1"/>
    <dgm:cxn modelId="{DEFCF8A2-1656-46DC-8728-58653C74DDDE}" type="presOf" srcId="{4303D2B7-C032-4E25-A991-8C81016BA3DA}" destId="{CC00CE5C-80D1-4206-AEAB-F385388A7344}" srcOrd="0" destOrd="0" presId="urn:microsoft.com/office/officeart/2005/8/layout/hierarchy1"/>
    <dgm:cxn modelId="{1252D9A4-D158-4B7F-90DE-8E481BE6D559}" type="presOf" srcId="{DC2A6A7F-0C39-4D59-94EC-FA692998D2C4}" destId="{B2F7C48A-9BE0-4309-874E-9FAF569D4B67}" srcOrd="0" destOrd="0" presId="urn:microsoft.com/office/officeart/2005/8/layout/hierarchy1"/>
    <dgm:cxn modelId="{3680CDA9-7934-4E78-B516-6EF3DFC81969}" type="presOf" srcId="{BFC5E445-4838-4720-B882-52FAE14CD7E1}" destId="{5EA9AD91-9AB6-483D-80A0-F068B4BD6931}" srcOrd="0" destOrd="0" presId="urn:microsoft.com/office/officeart/2005/8/layout/hierarchy1"/>
    <dgm:cxn modelId="{ABB4F6B0-6D96-4451-B842-7D70A3EA7B88}" srcId="{5197CE6D-B07A-4739-913D-1F4445B506B9}" destId="{99C53BC3-77FB-4517-A7C6-5B610614A8FC}" srcOrd="1" destOrd="0" parTransId="{E6E47F6B-D5B6-41B2-9CEB-5C4B7E4F7B83}" sibTransId="{FF1E7860-646B-4753-B5E8-02AD444B0987}"/>
    <dgm:cxn modelId="{F8A334BC-4F7B-46A4-AF49-1DF28C67CF88}" srcId="{A95A9106-ED10-4F44-B5A6-E070EA5C7668}" destId="{D36BCC74-7E51-4DB4-ACA3-10E25D74D612}" srcOrd="1" destOrd="0" parTransId="{90AD5C8B-161A-4D00-9BAC-1361C0871DDB}" sibTransId="{40F431FA-8ED9-47B6-9C40-C6FDD6CF67AA}"/>
    <dgm:cxn modelId="{3E9272C5-C08B-4D31-AC19-DED3475FE373}" type="presOf" srcId="{99C53BC3-77FB-4517-A7C6-5B610614A8FC}" destId="{1AD5755E-F921-4141-96C7-60EAFE9526E3}" srcOrd="0" destOrd="0" presId="urn:microsoft.com/office/officeart/2005/8/layout/hierarchy1"/>
    <dgm:cxn modelId="{3401E8C6-FED6-4827-841D-5187ED5BDAE7}" type="presOf" srcId="{467385D8-8A83-437E-B062-E9A15490E4A3}" destId="{7D01925A-8978-4B18-9E74-4B9CB2C7CA03}" srcOrd="0" destOrd="0" presId="urn:microsoft.com/office/officeart/2005/8/layout/hierarchy1"/>
    <dgm:cxn modelId="{FED1F1D3-528B-45AD-8C74-8A642CD4CE67}" type="presOf" srcId="{C4D029EA-2370-4FB6-955E-3D169E5AA446}" destId="{B87DAA5F-746E-4ACA-A333-D4BD3A245416}" srcOrd="0" destOrd="0" presId="urn:microsoft.com/office/officeart/2005/8/layout/hierarchy1"/>
    <dgm:cxn modelId="{6844FAD8-34A6-42DC-ABC0-5785C48DEDE6}" type="presOf" srcId="{7A3F6EC4-64EC-45A8-86A8-5AD7D657750B}" destId="{30CD24A6-20AF-4832-B6F6-F53F007CA88C}" srcOrd="0" destOrd="0" presId="urn:microsoft.com/office/officeart/2005/8/layout/hierarchy1"/>
    <dgm:cxn modelId="{B71354DC-CC0E-41C1-8EB1-596C8771A459}" type="presOf" srcId="{FF3EC436-F66B-4A12-AC79-0FC4DD7831E2}" destId="{EBE109D6-9F6A-49D1-A799-A453EC62D309}" srcOrd="0" destOrd="0" presId="urn:microsoft.com/office/officeart/2005/8/layout/hierarchy1"/>
    <dgm:cxn modelId="{D332F5E0-3932-4E82-92A5-A60761B623F0}" srcId="{F4907C3D-68D9-49CB-ABF8-AE4EBE410021}" destId="{5197CE6D-B07A-4739-913D-1F4445B506B9}" srcOrd="0" destOrd="0" parTransId="{3B3CF855-4DCE-40CA-A851-2B18E5534D1E}" sibTransId="{1B8A110B-5CF8-41FF-BEB6-499FBCC339E2}"/>
    <dgm:cxn modelId="{D9FBBEEB-3C23-459B-8647-B891241543A0}" type="presOf" srcId="{1E274D16-D932-4927-83F8-6926C185F5BF}" destId="{F21FCF8E-24A4-42B9-897F-73C537F89209}" srcOrd="0" destOrd="0" presId="urn:microsoft.com/office/officeart/2005/8/layout/hierarchy1"/>
    <dgm:cxn modelId="{A5622CEF-49C6-49E8-908F-362FA025D12D}" type="presOf" srcId="{E6E47F6B-D5B6-41B2-9CEB-5C4B7E4F7B83}" destId="{AC20B188-FE8E-4C62-BCCE-C406148DA85A}" srcOrd="0" destOrd="0" presId="urn:microsoft.com/office/officeart/2005/8/layout/hierarchy1"/>
    <dgm:cxn modelId="{8BD698EF-5999-4F58-903C-0D3C3590FFD4}" type="presOf" srcId="{ECDD2DFD-DE6C-4CEF-B340-66567589B5B6}" destId="{16D439B3-DC69-4990-87D6-B90B73438C1E}" srcOrd="0" destOrd="0" presId="urn:microsoft.com/office/officeart/2005/8/layout/hierarchy1"/>
    <dgm:cxn modelId="{676646F0-5788-473A-8807-E408278E2AC1}" type="presOf" srcId="{C7681482-3590-4C77-8AF3-A4E61D0F4E99}" destId="{857F8247-4B6D-442C-994C-87EE56F85B9A}" srcOrd="0" destOrd="0" presId="urn:microsoft.com/office/officeart/2005/8/layout/hierarchy1"/>
    <dgm:cxn modelId="{3D9DC8F2-057C-4826-9ECE-DA4B2A94E50B}" type="presOf" srcId="{F4907C3D-68D9-49CB-ABF8-AE4EBE410021}" destId="{78ED5B0C-6B6C-4B54-ACFF-583B7858B6F6}" srcOrd="0" destOrd="0" presId="urn:microsoft.com/office/officeart/2005/8/layout/hierarchy1"/>
    <dgm:cxn modelId="{724F23FA-74CF-4315-A3BA-F5CD7B36C558}" srcId="{16BC1066-441A-4CD4-9531-CB91CA16DD9D}" destId="{467385D8-8A83-437E-B062-E9A15490E4A3}" srcOrd="1" destOrd="0" parTransId="{9B05294F-3DB9-4D69-97B3-D47C671ECBF0}" sibTransId="{5D45E19F-5009-4B55-9A90-66781C190E8A}"/>
    <dgm:cxn modelId="{DF6857FE-A8C6-4CC4-BF09-8DC21A6084B2}" srcId="{6E15DBB3-0D6D-4861-A62C-110BEB4A18A2}" destId="{8E831FC8-8F44-4070-9CAF-DE8E888B06E2}" srcOrd="1" destOrd="0" parTransId="{CD766465-D461-4AD0-91E6-8BD978CF5FDD}" sibTransId="{9818210F-A5D0-4FED-800D-A04ADCF9266F}"/>
    <dgm:cxn modelId="{AD5F33DC-63F8-4976-A830-31370B37A614}" type="presParOf" srcId="{0AA313E2-14F5-4885-989E-3E1AF30C82D6}" destId="{792EDA97-8E7E-485F-B26E-BCE280E74D83}" srcOrd="0" destOrd="0" presId="urn:microsoft.com/office/officeart/2005/8/layout/hierarchy1"/>
    <dgm:cxn modelId="{48BF19CD-46B6-4B93-818C-D29ED39C7A59}" type="presParOf" srcId="{792EDA97-8E7E-485F-B26E-BCE280E74D83}" destId="{431B5083-E5E0-46A8-BE2F-4E339BB64D95}" srcOrd="0" destOrd="0" presId="urn:microsoft.com/office/officeart/2005/8/layout/hierarchy1"/>
    <dgm:cxn modelId="{10354CC4-7AAC-4C7F-AEB0-4838B8A5D375}" type="presParOf" srcId="{431B5083-E5E0-46A8-BE2F-4E339BB64D95}" destId="{A6000179-D2B8-43D5-93AE-1A39B78E6E49}" srcOrd="0" destOrd="0" presId="urn:microsoft.com/office/officeart/2005/8/layout/hierarchy1"/>
    <dgm:cxn modelId="{272FC181-8BDF-4B6D-9FB2-8AAB370081DC}" type="presParOf" srcId="{431B5083-E5E0-46A8-BE2F-4E339BB64D95}" destId="{78ED5B0C-6B6C-4B54-ACFF-583B7858B6F6}" srcOrd="1" destOrd="0" presId="urn:microsoft.com/office/officeart/2005/8/layout/hierarchy1"/>
    <dgm:cxn modelId="{1338ED92-91B5-4DA2-B073-7D4D43FDBDD5}" type="presParOf" srcId="{792EDA97-8E7E-485F-B26E-BCE280E74D83}" destId="{C3A4FA31-A57A-4DCE-9015-153E09DAEC4C}" srcOrd="1" destOrd="0" presId="urn:microsoft.com/office/officeart/2005/8/layout/hierarchy1"/>
    <dgm:cxn modelId="{CA0CEED1-2EEA-4ECA-917E-68474344CE2E}" type="presParOf" srcId="{C3A4FA31-A57A-4DCE-9015-153E09DAEC4C}" destId="{23A6A4F1-B096-45CE-9D8C-AFBB0BF84F0A}" srcOrd="0" destOrd="0" presId="urn:microsoft.com/office/officeart/2005/8/layout/hierarchy1"/>
    <dgm:cxn modelId="{87615D44-39D7-47F1-A7B9-9CA29F13E2A2}" type="presParOf" srcId="{C3A4FA31-A57A-4DCE-9015-153E09DAEC4C}" destId="{B1061FA1-2463-431D-88DD-634BC9EFF3D8}" srcOrd="1" destOrd="0" presId="urn:microsoft.com/office/officeart/2005/8/layout/hierarchy1"/>
    <dgm:cxn modelId="{CF73377C-88D6-4C81-9E55-1471ADDDF7E2}" type="presParOf" srcId="{B1061FA1-2463-431D-88DD-634BC9EFF3D8}" destId="{FF3FAED9-A917-4E32-A541-45B3CF762B72}" srcOrd="0" destOrd="0" presId="urn:microsoft.com/office/officeart/2005/8/layout/hierarchy1"/>
    <dgm:cxn modelId="{F717A8FC-DCF1-41EE-ABE0-F3FD826FA1C0}" type="presParOf" srcId="{FF3FAED9-A917-4E32-A541-45B3CF762B72}" destId="{1FBDBA83-C912-4B6D-BE7D-4069991A47A4}" srcOrd="0" destOrd="0" presId="urn:microsoft.com/office/officeart/2005/8/layout/hierarchy1"/>
    <dgm:cxn modelId="{4C934160-6680-4249-8106-9EAFB5470B59}" type="presParOf" srcId="{FF3FAED9-A917-4E32-A541-45B3CF762B72}" destId="{7DB152E4-3C3C-434E-958C-F09CAF98CA41}" srcOrd="1" destOrd="0" presId="urn:microsoft.com/office/officeart/2005/8/layout/hierarchy1"/>
    <dgm:cxn modelId="{D10829D5-D7FD-48B7-8844-B5402FD3257D}" type="presParOf" srcId="{B1061FA1-2463-431D-88DD-634BC9EFF3D8}" destId="{BC6ACE44-01C1-4D01-B4AB-5AE96A20F503}" srcOrd="1" destOrd="0" presId="urn:microsoft.com/office/officeart/2005/8/layout/hierarchy1"/>
    <dgm:cxn modelId="{B3843B5A-F463-43D8-91CA-DC81E31150D6}" type="presParOf" srcId="{BC6ACE44-01C1-4D01-B4AB-5AE96A20F503}" destId="{B87DAA5F-746E-4ACA-A333-D4BD3A245416}" srcOrd="0" destOrd="0" presId="urn:microsoft.com/office/officeart/2005/8/layout/hierarchy1"/>
    <dgm:cxn modelId="{34101953-6A4C-40F8-89A2-865264DB5399}" type="presParOf" srcId="{BC6ACE44-01C1-4D01-B4AB-5AE96A20F503}" destId="{D3CC00D2-9441-4C1E-8CEE-3FF371F726ED}" srcOrd="1" destOrd="0" presId="urn:microsoft.com/office/officeart/2005/8/layout/hierarchy1"/>
    <dgm:cxn modelId="{D1535DE8-2161-42C3-984D-CE5AE6E32603}" type="presParOf" srcId="{D3CC00D2-9441-4C1E-8CEE-3FF371F726ED}" destId="{0DD4D74B-9BAB-4CDA-BB8F-F7FD1DE38057}" srcOrd="0" destOrd="0" presId="urn:microsoft.com/office/officeart/2005/8/layout/hierarchy1"/>
    <dgm:cxn modelId="{4FE9C195-D016-448F-83CD-F9246EC5090E}" type="presParOf" srcId="{0DD4D74B-9BAB-4CDA-BB8F-F7FD1DE38057}" destId="{56BDC410-BF20-428D-9FE9-A616B91F51A4}" srcOrd="0" destOrd="0" presId="urn:microsoft.com/office/officeart/2005/8/layout/hierarchy1"/>
    <dgm:cxn modelId="{E7CF2E35-0AF6-4B44-A0C7-F2D176D325D5}" type="presParOf" srcId="{0DD4D74B-9BAB-4CDA-BB8F-F7FD1DE38057}" destId="{D35C2C23-FB46-4040-A33D-32CAC346F0A5}" srcOrd="1" destOrd="0" presId="urn:microsoft.com/office/officeart/2005/8/layout/hierarchy1"/>
    <dgm:cxn modelId="{D95170A5-00FC-41E4-BB00-D7488D270E36}" type="presParOf" srcId="{D3CC00D2-9441-4C1E-8CEE-3FF371F726ED}" destId="{108AC919-3C71-4DB1-A400-994A147D111B}" srcOrd="1" destOrd="0" presId="urn:microsoft.com/office/officeart/2005/8/layout/hierarchy1"/>
    <dgm:cxn modelId="{5220E439-3563-4DF7-8037-303A32D0D8B8}" type="presParOf" srcId="{108AC919-3C71-4DB1-A400-994A147D111B}" destId="{23647D1F-FCA9-4619-81A5-ECD490D22816}" srcOrd="0" destOrd="0" presId="urn:microsoft.com/office/officeart/2005/8/layout/hierarchy1"/>
    <dgm:cxn modelId="{F1CBCE5C-66BA-40DB-8BF5-7971F6C39BAB}" type="presParOf" srcId="{108AC919-3C71-4DB1-A400-994A147D111B}" destId="{F55F165A-962F-4801-86A0-6E1193BC9EB0}" srcOrd="1" destOrd="0" presId="urn:microsoft.com/office/officeart/2005/8/layout/hierarchy1"/>
    <dgm:cxn modelId="{A255E734-63D4-4790-8007-76E85AF0B98E}" type="presParOf" srcId="{F55F165A-962F-4801-86A0-6E1193BC9EB0}" destId="{68AAD949-6FC4-4DC5-9872-55933A18C675}" srcOrd="0" destOrd="0" presId="urn:microsoft.com/office/officeart/2005/8/layout/hierarchy1"/>
    <dgm:cxn modelId="{65417D2C-9D04-4171-91C0-AB60526D4859}" type="presParOf" srcId="{68AAD949-6FC4-4DC5-9872-55933A18C675}" destId="{769CF463-663E-4F0D-A060-F7CE421D1516}" srcOrd="0" destOrd="0" presId="urn:microsoft.com/office/officeart/2005/8/layout/hierarchy1"/>
    <dgm:cxn modelId="{DABBAAC1-68B0-4B58-8D01-E7B34E340D4A}" type="presParOf" srcId="{68AAD949-6FC4-4DC5-9872-55933A18C675}" destId="{30CD24A6-20AF-4832-B6F6-F53F007CA88C}" srcOrd="1" destOrd="0" presId="urn:microsoft.com/office/officeart/2005/8/layout/hierarchy1"/>
    <dgm:cxn modelId="{B7D1A414-225E-4821-8010-FB3B66A66C74}" type="presParOf" srcId="{F55F165A-962F-4801-86A0-6E1193BC9EB0}" destId="{3127736D-4235-4317-8BFE-5F06F562DFAC}" srcOrd="1" destOrd="0" presId="urn:microsoft.com/office/officeart/2005/8/layout/hierarchy1"/>
    <dgm:cxn modelId="{E69A8BBB-B89C-4F7F-A37B-1926F9B8C0AF}" type="presParOf" srcId="{108AC919-3C71-4DB1-A400-994A147D111B}" destId="{92449ADD-16FC-49F6-B5E0-29A56F9A3CE0}" srcOrd="2" destOrd="0" presId="urn:microsoft.com/office/officeart/2005/8/layout/hierarchy1"/>
    <dgm:cxn modelId="{0B3306B1-3444-43ED-A807-B300F201A133}" type="presParOf" srcId="{108AC919-3C71-4DB1-A400-994A147D111B}" destId="{6554D0F1-C3CD-4177-B827-F55A17D80FDD}" srcOrd="3" destOrd="0" presId="urn:microsoft.com/office/officeart/2005/8/layout/hierarchy1"/>
    <dgm:cxn modelId="{A3A04CBB-76A3-488C-8B36-CB65B3D3EB08}" type="presParOf" srcId="{6554D0F1-C3CD-4177-B827-F55A17D80FDD}" destId="{C8768B9E-59C9-44F2-955F-55663599D948}" srcOrd="0" destOrd="0" presId="urn:microsoft.com/office/officeart/2005/8/layout/hierarchy1"/>
    <dgm:cxn modelId="{76F2196D-BF92-4B56-BE5E-07B975B8D979}" type="presParOf" srcId="{C8768B9E-59C9-44F2-955F-55663599D948}" destId="{DE3D9328-D46F-4BDC-9389-E234B6613C9A}" srcOrd="0" destOrd="0" presId="urn:microsoft.com/office/officeart/2005/8/layout/hierarchy1"/>
    <dgm:cxn modelId="{5BB7BC56-0650-4984-B3E3-41582F64F5BF}" type="presParOf" srcId="{C8768B9E-59C9-44F2-955F-55663599D948}" destId="{F557BC86-BCB3-4A2C-81F0-BAABEE7551AA}" srcOrd="1" destOrd="0" presId="urn:microsoft.com/office/officeart/2005/8/layout/hierarchy1"/>
    <dgm:cxn modelId="{D4158614-4320-49C7-B4DB-CE8B676B90D1}" type="presParOf" srcId="{6554D0F1-C3CD-4177-B827-F55A17D80FDD}" destId="{47AE57BE-CE70-4E20-9F7B-3E2E0DC41A90}" srcOrd="1" destOrd="0" presId="urn:microsoft.com/office/officeart/2005/8/layout/hierarchy1"/>
    <dgm:cxn modelId="{A14279D5-16E0-4C2E-AF13-9838DC9B6FC9}" type="presParOf" srcId="{BC6ACE44-01C1-4D01-B4AB-5AE96A20F503}" destId="{AC20B188-FE8E-4C62-BCCE-C406148DA85A}" srcOrd="2" destOrd="0" presId="urn:microsoft.com/office/officeart/2005/8/layout/hierarchy1"/>
    <dgm:cxn modelId="{B4348DC8-1C7C-419F-868F-C58FD61942F3}" type="presParOf" srcId="{BC6ACE44-01C1-4D01-B4AB-5AE96A20F503}" destId="{F4852533-7298-4596-9731-81341846ACC3}" srcOrd="3" destOrd="0" presId="urn:microsoft.com/office/officeart/2005/8/layout/hierarchy1"/>
    <dgm:cxn modelId="{8852AE82-7655-47DF-80DC-CA269DC0BFBB}" type="presParOf" srcId="{F4852533-7298-4596-9731-81341846ACC3}" destId="{5F140B86-95C1-4D4A-88BB-591E89151450}" srcOrd="0" destOrd="0" presId="urn:microsoft.com/office/officeart/2005/8/layout/hierarchy1"/>
    <dgm:cxn modelId="{2B0A657A-B0BB-48E4-88BD-66811017E5CC}" type="presParOf" srcId="{5F140B86-95C1-4D4A-88BB-591E89151450}" destId="{440438DB-45C1-4E61-A3CB-9F916DDC34AA}" srcOrd="0" destOrd="0" presId="urn:microsoft.com/office/officeart/2005/8/layout/hierarchy1"/>
    <dgm:cxn modelId="{203E7B35-5B35-4C0D-ABF4-E87909760ECB}" type="presParOf" srcId="{5F140B86-95C1-4D4A-88BB-591E89151450}" destId="{1AD5755E-F921-4141-96C7-60EAFE9526E3}" srcOrd="1" destOrd="0" presId="urn:microsoft.com/office/officeart/2005/8/layout/hierarchy1"/>
    <dgm:cxn modelId="{2642FE02-2FC4-4BB6-986F-DE818FAA937B}" type="presParOf" srcId="{F4852533-7298-4596-9731-81341846ACC3}" destId="{AA19B977-782D-4AE8-BDF9-6F0F7D3EB32F}" srcOrd="1" destOrd="0" presId="urn:microsoft.com/office/officeart/2005/8/layout/hierarchy1"/>
    <dgm:cxn modelId="{05F99485-FCB9-4E50-A03B-59AAF014D84B}" type="presParOf" srcId="{AA19B977-782D-4AE8-BDF9-6F0F7D3EB32F}" destId="{B2F7C48A-9BE0-4309-874E-9FAF569D4B67}" srcOrd="0" destOrd="0" presId="urn:microsoft.com/office/officeart/2005/8/layout/hierarchy1"/>
    <dgm:cxn modelId="{DFB854D0-C226-4981-938C-3AD32E795567}" type="presParOf" srcId="{AA19B977-782D-4AE8-BDF9-6F0F7D3EB32F}" destId="{67755475-6DA0-43BD-A705-D7AC9A29AF2A}" srcOrd="1" destOrd="0" presId="urn:microsoft.com/office/officeart/2005/8/layout/hierarchy1"/>
    <dgm:cxn modelId="{64D80F45-BA32-4A0D-9FF2-2468134EABF4}" type="presParOf" srcId="{67755475-6DA0-43BD-A705-D7AC9A29AF2A}" destId="{D6029487-81BF-482C-ABFD-EA1862A1060B}" srcOrd="0" destOrd="0" presId="urn:microsoft.com/office/officeart/2005/8/layout/hierarchy1"/>
    <dgm:cxn modelId="{4FE27237-62A8-4DE6-9B0B-4E237020947C}" type="presParOf" srcId="{D6029487-81BF-482C-ABFD-EA1862A1060B}" destId="{FC5E5D47-040B-414A-B9E9-5A1B4FC27239}" srcOrd="0" destOrd="0" presId="urn:microsoft.com/office/officeart/2005/8/layout/hierarchy1"/>
    <dgm:cxn modelId="{23245DEE-967A-41DE-84B8-DCA9A60C7F5D}" type="presParOf" srcId="{D6029487-81BF-482C-ABFD-EA1862A1060B}" destId="{246A0AB4-EE5D-4A7F-B5A5-625AED7C5870}" srcOrd="1" destOrd="0" presId="urn:microsoft.com/office/officeart/2005/8/layout/hierarchy1"/>
    <dgm:cxn modelId="{F739305F-0B50-4261-8BAE-775A642299BB}" type="presParOf" srcId="{67755475-6DA0-43BD-A705-D7AC9A29AF2A}" destId="{5DABC30A-94BD-45FC-9FBA-D44F8124B90D}" srcOrd="1" destOrd="0" presId="urn:microsoft.com/office/officeart/2005/8/layout/hierarchy1"/>
    <dgm:cxn modelId="{63E65973-41F4-45CD-A369-0033BFE35632}" type="presParOf" srcId="{AA19B977-782D-4AE8-BDF9-6F0F7D3EB32F}" destId="{134A05C9-C6B6-412D-8493-0B3EEC687103}" srcOrd="2" destOrd="0" presId="urn:microsoft.com/office/officeart/2005/8/layout/hierarchy1"/>
    <dgm:cxn modelId="{217D62A5-05A0-4A0F-A774-84017D6458BC}" type="presParOf" srcId="{AA19B977-782D-4AE8-BDF9-6F0F7D3EB32F}" destId="{978C65FD-4ACB-47D9-8F2B-87BC1FD0CE7D}" srcOrd="3" destOrd="0" presId="urn:microsoft.com/office/officeart/2005/8/layout/hierarchy1"/>
    <dgm:cxn modelId="{961AD094-7E61-403B-909E-2FCB0212E254}" type="presParOf" srcId="{978C65FD-4ACB-47D9-8F2B-87BC1FD0CE7D}" destId="{4F2B86E2-F21B-4377-A7B9-A420EFF100D3}" srcOrd="0" destOrd="0" presId="urn:microsoft.com/office/officeart/2005/8/layout/hierarchy1"/>
    <dgm:cxn modelId="{88AFB219-B308-4B52-A698-3779820BC9DB}" type="presParOf" srcId="{4F2B86E2-F21B-4377-A7B9-A420EFF100D3}" destId="{9540F680-6539-4DA3-A0EA-75B126B55ACA}" srcOrd="0" destOrd="0" presId="urn:microsoft.com/office/officeart/2005/8/layout/hierarchy1"/>
    <dgm:cxn modelId="{6D3FE052-C99D-4FC1-8C8D-2126D3830B4F}" type="presParOf" srcId="{4F2B86E2-F21B-4377-A7B9-A420EFF100D3}" destId="{7D329957-F4B0-4C8C-9BD9-F174B6DAFEE5}" srcOrd="1" destOrd="0" presId="urn:microsoft.com/office/officeart/2005/8/layout/hierarchy1"/>
    <dgm:cxn modelId="{87B327C8-0E2F-4833-ABF5-9B674C6BF33E}" type="presParOf" srcId="{978C65FD-4ACB-47D9-8F2B-87BC1FD0CE7D}" destId="{81CC2BC5-6E72-4FB6-B18F-CFEF71C04C88}" srcOrd="1" destOrd="0" presId="urn:microsoft.com/office/officeart/2005/8/layout/hierarchy1"/>
    <dgm:cxn modelId="{3E9943F4-B989-4888-9466-63281599F620}" type="presParOf" srcId="{BC6ACE44-01C1-4D01-B4AB-5AE96A20F503}" destId="{6AA11BB3-82E1-4889-A245-50993B2BEDC8}" srcOrd="4" destOrd="0" presId="urn:microsoft.com/office/officeart/2005/8/layout/hierarchy1"/>
    <dgm:cxn modelId="{1DD90B1D-707D-45A9-801E-D4FBF62FF352}" type="presParOf" srcId="{BC6ACE44-01C1-4D01-B4AB-5AE96A20F503}" destId="{C4445D73-2D29-4010-9B03-B559AFB47DAF}" srcOrd="5" destOrd="0" presId="urn:microsoft.com/office/officeart/2005/8/layout/hierarchy1"/>
    <dgm:cxn modelId="{E3697D65-F8FE-4906-86D7-58C871CA6E5C}" type="presParOf" srcId="{C4445D73-2D29-4010-9B03-B559AFB47DAF}" destId="{041418B2-2562-4AE3-8C6A-453347F3C03F}" srcOrd="0" destOrd="0" presId="urn:microsoft.com/office/officeart/2005/8/layout/hierarchy1"/>
    <dgm:cxn modelId="{9A00E3FA-A84E-4E9B-AE12-032B13236D1F}" type="presParOf" srcId="{041418B2-2562-4AE3-8C6A-453347F3C03F}" destId="{E4C0D9D8-CBFB-46C8-BDB4-290C164C5280}" srcOrd="0" destOrd="0" presId="urn:microsoft.com/office/officeart/2005/8/layout/hierarchy1"/>
    <dgm:cxn modelId="{1161E51B-C441-452B-80CC-49C29F8B1562}" type="presParOf" srcId="{041418B2-2562-4AE3-8C6A-453347F3C03F}" destId="{500343F3-4BDE-4E27-B8FF-C52A152F11E9}" srcOrd="1" destOrd="0" presId="urn:microsoft.com/office/officeart/2005/8/layout/hierarchy1"/>
    <dgm:cxn modelId="{2EDF7D6D-741A-443E-A40C-D235279A923D}" type="presParOf" srcId="{C4445D73-2D29-4010-9B03-B559AFB47DAF}" destId="{FA328481-2180-4CBD-BEED-52EFFFA237DE}" srcOrd="1" destOrd="0" presId="urn:microsoft.com/office/officeart/2005/8/layout/hierarchy1"/>
    <dgm:cxn modelId="{90804701-14A4-4E64-AFC9-EC67584442E8}" type="presParOf" srcId="{FA328481-2180-4CBD-BEED-52EFFFA237DE}" destId="{0A27A442-92D6-4B82-B534-956F1CAC5DE4}" srcOrd="0" destOrd="0" presId="urn:microsoft.com/office/officeart/2005/8/layout/hierarchy1"/>
    <dgm:cxn modelId="{AC188A4E-B271-4E4C-A012-3829B425C027}" type="presParOf" srcId="{FA328481-2180-4CBD-BEED-52EFFFA237DE}" destId="{EAA7D610-7046-4EEE-86CB-40330D9CB732}" srcOrd="1" destOrd="0" presId="urn:microsoft.com/office/officeart/2005/8/layout/hierarchy1"/>
    <dgm:cxn modelId="{48ABDDF3-344C-4BB4-A03F-0893EF6C2F6B}" type="presParOf" srcId="{EAA7D610-7046-4EEE-86CB-40330D9CB732}" destId="{E509A66B-C680-4690-BF7A-B0BEC126AE67}" srcOrd="0" destOrd="0" presId="urn:microsoft.com/office/officeart/2005/8/layout/hierarchy1"/>
    <dgm:cxn modelId="{EEBA8DF4-BD48-43C5-8F0D-5590262DFB46}" type="presParOf" srcId="{E509A66B-C680-4690-BF7A-B0BEC126AE67}" destId="{9B73BF69-46C9-47F2-9F17-669AB825BC4F}" srcOrd="0" destOrd="0" presId="urn:microsoft.com/office/officeart/2005/8/layout/hierarchy1"/>
    <dgm:cxn modelId="{BCCEF122-7D9D-49F7-9FC1-93EECBB8C51A}" type="presParOf" srcId="{E509A66B-C680-4690-BF7A-B0BEC126AE67}" destId="{16D439B3-DC69-4990-87D6-B90B73438C1E}" srcOrd="1" destOrd="0" presId="urn:microsoft.com/office/officeart/2005/8/layout/hierarchy1"/>
    <dgm:cxn modelId="{6D60D0F1-19E3-4E6B-A37F-CA1A4C058D3C}" type="presParOf" srcId="{EAA7D610-7046-4EEE-86CB-40330D9CB732}" destId="{652DF58C-4D34-47B3-A070-C944C9260F30}" srcOrd="1" destOrd="0" presId="urn:microsoft.com/office/officeart/2005/8/layout/hierarchy1"/>
    <dgm:cxn modelId="{17CDFB7B-6EF8-4EEE-A3B9-408933226721}" type="presParOf" srcId="{FA328481-2180-4CBD-BEED-52EFFFA237DE}" destId="{A578A663-A359-47D8-A4C8-263CB2FF49B5}" srcOrd="2" destOrd="0" presId="urn:microsoft.com/office/officeart/2005/8/layout/hierarchy1"/>
    <dgm:cxn modelId="{2D3D5BF4-FE68-491D-B886-DE166A514728}" type="presParOf" srcId="{FA328481-2180-4CBD-BEED-52EFFFA237DE}" destId="{AA077871-A9D3-4A12-B739-3A31245E9A0C}" srcOrd="3" destOrd="0" presId="urn:microsoft.com/office/officeart/2005/8/layout/hierarchy1"/>
    <dgm:cxn modelId="{C6C82048-9E00-4097-B6ED-8D3B56A52BEE}" type="presParOf" srcId="{AA077871-A9D3-4A12-B739-3A31245E9A0C}" destId="{667E232C-E5C1-449B-AF31-9D5A8B34C1F8}" srcOrd="0" destOrd="0" presId="urn:microsoft.com/office/officeart/2005/8/layout/hierarchy1"/>
    <dgm:cxn modelId="{CFA6839B-58E8-4A34-B475-F1EF703CB39E}" type="presParOf" srcId="{667E232C-E5C1-449B-AF31-9D5A8B34C1F8}" destId="{306AC2AF-AD50-463A-897F-A6753FE0956B}" srcOrd="0" destOrd="0" presId="urn:microsoft.com/office/officeart/2005/8/layout/hierarchy1"/>
    <dgm:cxn modelId="{A8ED0DA8-BCC8-4185-A541-24BD4445309A}" type="presParOf" srcId="{667E232C-E5C1-449B-AF31-9D5A8B34C1F8}" destId="{D9C68686-2F58-4E43-8CD5-062A2189E116}" srcOrd="1" destOrd="0" presId="urn:microsoft.com/office/officeart/2005/8/layout/hierarchy1"/>
    <dgm:cxn modelId="{E178289A-7844-487C-A3F8-AF4B2BFBB87F}" type="presParOf" srcId="{AA077871-A9D3-4A12-B739-3A31245E9A0C}" destId="{8C5B2850-D564-4E87-A848-616E980BDAFE}" srcOrd="1" destOrd="0" presId="urn:microsoft.com/office/officeart/2005/8/layout/hierarchy1"/>
    <dgm:cxn modelId="{84A9A6C9-884D-44A6-85B8-6E5772F89C8D}" type="presParOf" srcId="{FA328481-2180-4CBD-BEED-52EFFFA237DE}" destId="{F21FCF8E-24A4-42B9-897F-73C537F89209}" srcOrd="4" destOrd="0" presId="urn:microsoft.com/office/officeart/2005/8/layout/hierarchy1"/>
    <dgm:cxn modelId="{E4896A74-9578-4096-8B58-E9F7B2DD6FF2}" type="presParOf" srcId="{FA328481-2180-4CBD-BEED-52EFFFA237DE}" destId="{7F6FE416-DF79-4880-8F67-8C4BE820B0BA}" srcOrd="5" destOrd="0" presId="urn:microsoft.com/office/officeart/2005/8/layout/hierarchy1"/>
    <dgm:cxn modelId="{E8BB3598-2F45-4191-9B09-69A8E792CE99}" type="presParOf" srcId="{7F6FE416-DF79-4880-8F67-8C4BE820B0BA}" destId="{A5E098D1-DBAB-461E-938D-A2F7D4CEDF7B}" srcOrd="0" destOrd="0" presId="urn:microsoft.com/office/officeart/2005/8/layout/hierarchy1"/>
    <dgm:cxn modelId="{C4E1FACD-64BC-4A1E-9B08-954DF275BD07}" type="presParOf" srcId="{A5E098D1-DBAB-461E-938D-A2F7D4CEDF7B}" destId="{16DDB34C-D6E5-4CC2-902B-9E18A59A049C}" srcOrd="0" destOrd="0" presId="urn:microsoft.com/office/officeart/2005/8/layout/hierarchy1"/>
    <dgm:cxn modelId="{A783849E-D7EC-42C3-A9A7-F77BB0F4FE42}" type="presParOf" srcId="{A5E098D1-DBAB-461E-938D-A2F7D4CEDF7B}" destId="{5C8DA355-CE85-467D-B8F9-EACECCFE648C}" srcOrd="1" destOrd="0" presId="urn:microsoft.com/office/officeart/2005/8/layout/hierarchy1"/>
    <dgm:cxn modelId="{255508FC-383E-4BD1-8EEA-AD48FDED27D4}" type="presParOf" srcId="{7F6FE416-DF79-4880-8F67-8C4BE820B0BA}" destId="{F510F22D-1BA5-425E-A8F5-051546CD2BC8}" srcOrd="1" destOrd="0" presId="urn:microsoft.com/office/officeart/2005/8/layout/hierarchy1"/>
    <dgm:cxn modelId="{E80DA0F0-2323-4FB0-8E2B-5B551A6B841E}" type="presParOf" srcId="{C3A4FA31-A57A-4DCE-9015-153E09DAEC4C}" destId="{EBE109D6-9F6A-49D1-A799-A453EC62D309}" srcOrd="2" destOrd="0" presId="urn:microsoft.com/office/officeart/2005/8/layout/hierarchy1"/>
    <dgm:cxn modelId="{70557534-FC88-4F30-AE4F-50F59B7DEC33}" type="presParOf" srcId="{C3A4FA31-A57A-4DCE-9015-153E09DAEC4C}" destId="{B9177FCC-4D3A-48B1-91BF-B762E6B9C0D5}" srcOrd="3" destOrd="0" presId="urn:microsoft.com/office/officeart/2005/8/layout/hierarchy1"/>
    <dgm:cxn modelId="{4E6D1FC6-541A-4CDD-B1B8-57A9FEF48473}" type="presParOf" srcId="{B9177FCC-4D3A-48B1-91BF-B762E6B9C0D5}" destId="{A8668968-EBF2-45C1-8E3B-774BE9DE14F5}" srcOrd="0" destOrd="0" presId="urn:microsoft.com/office/officeart/2005/8/layout/hierarchy1"/>
    <dgm:cxn modelId="{0283DC00-04A4-4B9D-B262-6264C8F8A724}" type="presParOf" srcId="{A8668968-EBF2-45C1-8E3B-774BE9DE14F5}" destId="{D3A8D276-F22A-4F67-93B3-F8E415E05848}" srcOrd="0" destOrd="0" presId="urn:microsoft.com/office/officeart/2005/8/layout/hierarchy1"/>
    <dgm:cxn modelId="{0F150B84-4F33-4327-9179-D2816AC14EC2}" type="presParOf" srcId="{A8668968-EBF2-45C1-8E3B-774BE9DE14F5}" destId="{EDBD376D-C60B-4D8A-A604-70627A47E0DD}" srcOrd="1" destOrd="0" presId="urn:microsoft.com/office/officeart/2005/8/layout/hierarchy1"/>
    <dgm:cxn modelId="{6E182580-72C8-4ABE-82F3-23C1F6C8FE17}" type="presParOf" srcId="{B9177FCC-4D3A-48B1-91BF-B762E6B9C0D5}" destId="{04C1CBEF-D54A-4A79-8F0D-5F25DE547CE9}" srcOrd="1" destOrd="0" presId="urn:microsoft.com/office/officeart/2005/8/layout/hierarchy1"/>
    <dgm:cxn modelId="{49BE046A-8FA1-4534-9D4F-98C994BE0054}" type="presParOf" srcId="{04C1CBEF-D54A-4A79-8F0D-5F25DE547CE9}" destId="{8C4176A1-4422-4A27-8651-80877C594CBB}" srcOrd="0" destOrd="0" presId="urn:microsoft.com/office/officeart/2005/8/layout/hierarchy1"/>
    <dgm:cxn modelId="{127AC145-F1B6-43BC-BF02-CCE2883D87D6}" type="presParOf" srcId="{04C1CBEF-D54A-4A79-8F0D-5F25DE547CE9}" destId="{80375C44-C569-4962-99C2-5865DFC43C4A}" srcOrd="1" destOrd="0" presId="urn:microsoft.com/office/officeart/2005/8/layout/hierarchy1"/>
    <dgm:cxn modelId="{EBF565E2-CF9E-4DE5-96F5-DCCDF9E5F76C}" type="presParOf" srcId="{80375C44-C569-4962-99C2-5865DFC43C4A}" destId="{960C0B8F-923C-4906-B173-D06384A9F2BE}" srcOrd="0" destOrd="0" presId="urn:microsoft.com/office/officeart/2005/8/layout/hierarchy1"/>
    <dgm:cxn modelId="{3CB8E4FC-266C-4A92-A2B6-180F92AFDF43}" type="presParOf" srcId="{960C0B8F-923C-4906-B173-D06384A9F2BE}" destId="{2D96D80C-26F6-401B-9145-312103B8CEAA}" srcOrd="0" destOrd="0" presId="urn:microsoft.com/office/officeart/2005/8/layout/hierarchy1"/>
    <dgm:cxn modelId="{BEB95312-AD00-46BA-B984-ACEE49F49F6E}" type="presParOf" srcId="{960C0B8F-923C-4906-B173-D06384A9F2BE}" destId="{A5EBFE5B-D9E8-429F-AB5D-D0338C11AA39}" srcOrd="1" destOrd="0" presId="urn:microsoft.com/office/officeart/2005/8/layout/hierarchy1"/>
    <dgm:cxn modelId="{6E096DB3-E8A5-410C-B6DD-505EC66506D1}" type="presParOf" srcId="{80375C44-C569-4962-99C2-5865DFC43C4A}" destId="{D1DFA02C-4293-4E37-85FC-F9ABA32F713C}" srcOrd="1" destOrd="0" presId="urn:microsoft.com/office/officeart/2005/8/layout/hierarchy1"/>
    <dgm:cxn modelId="{2D8CDDA1-FF25-40A7-B597-7BA453550C58}" type="presParOf" srcId="{D1DFA02C-4293-4E37-85FC-F9ABA32F713C}" destId="{22623199-4B5D-4F6F-94C8-A396D5128DEC}" srcOrd="0" destOrd="0" presId="urn:microsoft.com/office/officeart/2005/8/layout/hierarchy1"/>
    <dgm:cxn modelId="{00858CB3-E3CF-4AB7-B298-05D556AD4C4C}" type="presParOf" srcId="{D1DFA02C-4293-4E37-85FC-F9ABA32F713C}" destId="{4E34CEC8-6689-4A2D-8AD7-7192439DEF39}" srcOrd="1" destOrd="0" presId="urn:microsoft.com/office/officeart/2005/8/layout/hierarchy1"/>
    <dgm:cxn modelId="{BB05BB26-8A97-4701-89ED-8DC8CC20E2B3}" type="presParOf" srcId="{4E34CEC8-6689-4A2D-8AD7-7192439DEF39}" destId="{97AFF4C9-8426-4F2A-B5B6-BF6A074D9FD5}" srcOrd="0" destOrd="0" presId="urn:microsoft.com/office/officeart/2005/8/layout/hierarchy1"/>
    <dgm:cxn modelId="{EDD4CFB0-6F04-4B95-9DCA-54A24CEB40FC}" type="presParOf" srcId="{97AFF4C9-8426-4F2A-B5B6-BF6A074D9FD5}" destId="{72A23CDB-D86B-47CC-8827-01CF32254382}" srcOrd="0" destOrd="0" presId="urn:microsoft.com/office/officeart/2005/8/layout/hierarchy1"/>
    <dgm:cxn modelId="{0717FF11-9E1C-4A10-867D-EB033BF8D077}" type="presParOf" srcId="{97AFF4C9-8426-4F2A-B5B6-BF6A074D9FD5}" destId="{123FD700-393B-4B21-ADFE-EBD41D8202A7}" srcOrd="1" destOrd="0" presId="urn:microsoft.com/office/officeart/2005/8/layout/hierarchy1"/>
    <dgm:cxn modelId="{3CFEB688-3247-4D2C-9FF5-B2D4B3F448B5}" type="presParOf" srcId="{4E34CEC8-6689-4A2D-8AD7-7192439DEF39}" destId="{4D77E7D7-01E5-4E92-AE9D-F6B781198606}" srcOrd="1" destOrd="0" presId="urn:microsoft.com/office/officeart/2005/8/layout/hierarchy1"/>
    <dgm:cxn modelId="{EDAF0ECC-D271-4D24-921E-B971F5DE620F}" type="presParOf" srcId="{D1DFA02C-4293-4E37-85FC-F9ABA32F713C}" destId="{510DEB28-C004-4B07-A40A-7D9B340E3BF3}" srcOrd="2" destOrd="0" presId="urn:microsoft.com/office/officeart/2005/8/layout/hierarchy1"/>
    <dgm:cxn modelId="{A28311FB-8B3B-4A3F-A765-FF9AB2C7F494}" type="presParOf" srcId="{D1DFA02C-4293-4E37-85FC-F9ABA32F713C}" destId="{1DEE8604-A750-4EBE-990A-D02589F931EA}" srcOrd="3" destOrd="0" presId="urn:microsoft.com/office/officeart/2005/8/layout/hierarchy1"/>
    <dgm:cxn modelId="{57B0EA81-D879-430E-BC20-DCFEABF6FA3A}" type="presParOf" srcId="{1DEE8604-A750-4EBE-990A-D02589F931EA}" destId="{CB2BC18C-45D7-4AA9-BFE1-9C672351C60C}" srcOrd="0" destOrd="0" presId="urn:microsoft.com/office/officeart/2005/8/layout/hierarchy1"/>
    <dgm:cxn modelId="{9FCA1911-BD2F-42E1-A6D6-8312BF810007}" type="presParOf" srcId="{CB2BC18C-45D7-4AA9-BFE1-9C672351C60C}" destId="{EC0BA2B9-41C3-4E6B-BEEC-DA5077A95E4B}" srcOrd="0" destOrd="0" presId="urn:microsoft.com/office/officeart/2005/8/layout/hierarchy1"/>
    <dgm:cxn modelId="{F15FF726-81FE-4016-97DF-6DB39276C443}" type="presParOf" srcId="{CB2BC18C-45D7-4AA9-BFE1-9C672351C60C}" destId="{7D01925A-8978-4B18-9E74-4B9CB2C7CA03}" srcOrd="1" destOrd="0" presId="urn:microsoft.com/office/officeart/2005/8/layout/hierarchy1"/>
    <dgm:cxn modelId="{F185F0E6-2396-4585-93F6-8B2E63728056}" type="presParOf" srcId="{1DEE8604-A750-4EBE-990A-D02589F931EA}" destId="{13450AB5-EE0A-4A54-BD68-FD058F1941F8}" srcOrd="1" destOrd="0" presId="urn:microsoft.com/office/officeart/2005/8/layout/hierarchy1"/>
    <dgm:cxn modelId="{A0821566-2122-4F1C-8550-704A1DEAD838}" type="presParOf" srcId="{04C1CBEF-D54A-4A79-8F0D-5F25DE547CE9}" destId="{CC00CE5C-80D1-4206-AEAB-F385388A7344}" srcOrd="2" destOrd="0" presId="urn:microsoft.com/office/officeart/2005/8/layout/hierarchy1"/>
    <dgm:cxn modelId="{6098B5A8-2831-46DA-BD2F-AD38E7BEC69E}" type="presParOf" srcId="{04C1CBEF-D54A-4A79-8F0D-5F25DE547CE9}" destId="{9FE70731-38AA-4E04-948B-09F4EC13A993}" srcOrd="3" destOrd="0" presId="urn:microsoft.com/office/officeart/2005/8/layout/hierarchy1"/>
    <dgm:cxn modelId="{EF106171-74CD-4115-8601-D15621349A0F}" type="presParOf" srcId="{9FE70731-38AA-4E04-948B-09F4EC13A993}" destId="{128C9A4E-99AB-41EA-8246-C01885D8BF21}" srcOrd="0" destOrd="0" presId="urn:microsoft.com/office/officeart/2005/8/layout/hierarchy1"/>
    <dgm:cxn modelId="{0BC57B2A-7402-4A40-BF3B-E52891BB157E}" type="presParOf" srcId="{128C9A4E-99AB-41EA-8246-C01885D8BF21}" destId="{6A0737D6-427D-42B4-BA6A-4FB2AE955736}" srcOrd="0" destOrd="0" presId="urn:microsoft.com/office/officeart/2005/8/layout/hierarchy1"/>
    <dgm:cxn modelId="{00AA2301-A337-46E9-BFD8-BBB43F16DDCC}" type="presParOf" srcId="{128C9A4E-99AB-41EA-8246-C01885D8BF21}" destId="{857F8247-4B6D-442C-994C-87EE56F85B9A}" srcOrd="1" destOrd="0" presId="urn:microsoft.com/office/officeart/2005/8/layout/hierarchy1"/>
    <dgm:cxn modelId="{275E5DF2-83C5-4EDC-B8C4-52A61EC83BB1}" type="presParOf" srcId="{9FE70731-38AA-4E04-948B-09F4EC13A993}" destId="{78E077EB-1C1C-4B82-96D7-71D9CFF5601F}" srcOrd="1" destOrd="0" presId="urn:microsoft.com/office/officeart/2005/8/layout/hierarchy1"/>
    <dgm:cxn modelId="{DB18E28B-B816-4BAB-B0E4-8E7F1C15791A}" type="presParOf" srcId="{04C1CBEF-D54A-4A79-8F0D-5F25DE547CE9}" destId="{5EA9AD91-9AB6-483D-80A0-F068B4BD6931}" srcOrd="4" destOrd="0" presId="urn:microsoft.com/office/officeart/2005/8/layout/hierarchy1"/>
    <dgm:cxn modelId="{F407C914-06C0-4F0C-B005-5F11CB19F879}" type="presParOf" srcId="{04C1CBEF-D54A-4A79-8F0D-5F25DE547CE9}" destId="{348F0F8B-B78D-4068-9834-BB927E0D49D5}" srcOrd="5" destOrd="0" presId="urn:microsoft.com/office/officeart/2005/8/layout/hierarchy1"/>
    <dgm:cxn modelId="{E18F2A8E-BF06-400B-A60E-AD9C1E0964C3}" type="presParOf" srcId="{348F0F8B-B78D-4068-9834-BB927E0D49D5}" destId="{38F65914-8B9E-4255-85CC-ECC2B7883321}" srcOrd="0" destOrd="0" presId="urn:microsoft.com/office/officeart/2005/8/layout/hierarchy1"/>
    <dgm:cxn modelId="{AE030086-FFC3-4829-B105-73A2F41F807F}" type="presParOf" srcId="{38F65914-8B9E-4255-85CC-ECC2B7883321}" destId="{728FF040-0830-48AC-90EE-4EB09F5BC7CF}" srcOrd="0" destOrd="0" presId="urn:microsoft.com/office/officeart/2005/8/layout/hierarchy1"/>
    <dgm:cxn modelId="{7ECAE9E4-9B92-43A3-8693-6593BC8A729A}" type="presParOf" srcId="{38F65914-8B9E-4255-85CC-ECC2B7883321}" destId="{7B847218-340C-408E-8C2B-BF66924B27D9}" srcOrd="1" destOrd="0" presId="urn:microsoft.com/office/officeart/2005/8/layout/hierarchy1"/>
    <dgm:cxn modelId="{2FBA8EB0-CC57-486D-86B9-3C5B7C5EBAC8}" type="presParOf" srcId="{348F0F8B-B78D-4068-9834-BB927E0D49D5}" destId="{56C8FFB3-834E-4FB9-A31B-16266647A1B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C80D54-224E-44C4-876B-EDE935EBDFD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F4907C3D-68D9-49CB-ABF8-AE4EBE410021}">
      <dgm:prSet phldrT="[文本]"/>
      <dgm:spPr/>
      <dgm:t>
        <a:bodyPr/>
        <a:lstStyle/>
        <a:p>
          <a:r>
            <a:rPr lang="zh-CN" altLang="en-US" dirty="0"/>
            <a:t>恶意代码与防御</a:t>
          </a:r>
        </a:p>
      </dgm:t>
    </dgm:pt>
    <dgm:pt modelId="{DC0697BA-2EC9-430A-96EA-537FDA237189}" type="parTrans" cxnId="{A0A35026-CACF-4BDA-AFB9-228192C85211}">
      <dgm:prSet/>
      <dgm:spPr/>
      <dgm:t>
        <a:bodyPr/>
        <a:lstStyle/>
        <a:p>
          <a:endParaRPr lang="zh-CN" altLang="en-US"/>
        </a:p>
      </dgm:t>
    </dgm:pt>
    <dgm:pt modelId="{31036602-8A40-4DC6-ABD8-28ED93ECCC6F}" type="sibTrans" cxnId="{A0A35026-CACF-4BDA-AFB9-228192C85211}">
      <dgm:prSet/>
      <dgm:spPr/>
      <dgm:t>
        <a:bodyPr/>
        <a:lstStyle/>
        <a:p>
          <a:endParaRPr lang="zh-CN" altLang="en-US"/>
        </a:p>
      </dgm:t>
    </dgm:pt>
    <dgm:pt modelId="{5197CE6D-B07A-4739-913D-1F4445B506B9}">
      <dgm:prSet phldrT="[文本]"/>
      <dgm:spPr/>
      <dgm:t>
        <a:bodyPr/>
        <a:lstStyle/>
        <a:p>
          <a:r>
            <a:rPr lang="zh-CN" altLang="en-US" dirty="0"/>
            <a:t>恶意代码</a:t>
          </a:r>
        </a:p>
      </dgm:t>
    </dgm:pt>
    <dgm:pt modelId="{3B3CF855-4DCE-40CA-A851-2B18E5534D1E}" type="parTrans" cxnId="{D332F5E0-3932-4E82-92A5-A60761B623F0}">
      <dgm:prSet/>
      <dgm:spPr/>
      <dgm:t>
        <a:bodyPr/>
        <a:lstStyle/>
        <a:p>
          <a:endParaRPr lang="zh-CN" altLang="en-US"/>
        </a:p>
      </dgm:t>
    </dgm:pt>
    <dgm:pt modelId="{1B8A110B-5CF8-41FF-BEB6-499FBCC339E2}" type="sibTrans" cxnId="{D332F5E0-3932-4E82-92A5-A60761B623F0}">
      <dgm:prSet/>
      <dgm:spPr/>
      <dgm:t>
        <a:bodyPr/>
        <a:lstStyle/>
        <a:p>
          <a:endParaRPr lang="zh-CN" altLang="en-US"/>
        </a:p>
      </dgm:t>
    </dgm:pt>
    <dgm:pt modelId="{ECDD2DFD-DE6C-4CEF-B340-66567589B5B6}">
      <dgm:prSet phldrT="[文本]"/>
      <dgm:spPr/>
      <dgm:t>
        <a:bodyPr/>
        <a:lstStyle/>
        <a:p>
          <a:r>
            <a:rPr lang="zh-CN" altLang="en-US" dirty="0"/>
            <a:t>蠕虫</a:t>
          </a:r>
        </a:p>
      </dgm:t>
    </dgm:pt>
    <dgm:pt modelId="{DBA44D71-ED94-47F5-B15B-116FAC62BD40}" type="parTrans" cxnId="{701B9B03-97CE-4B9B-96FC-B62971674DF9}">
      <dgm:prSet/>
      <dgm:spPr/>
      <dgm:t>
        <a:bodyPr/>
        <a:lstStyle/>
        <a:p>
          <a:endParaRPr lang="zh-CN" altLang="en-US"/>
        </a:p>
      </dgm:t>
    </dgm:pt>
    <dgm:pt modelId="{6F8615C5-486C-44A4-AF87-C6D50403514F}" type="sibTrans" cxnId="{701B9B03-97CE-4B9B-96FC-B62971674DF9}">
      <dgm:prSet/>
      <dgm:spPr/>
      <dgm:t>
        <a:bodyPr/>
        <a:lstStyle/>
        <a:p>
          <a:endParaRPr lang="zh-CN" altLang="en-US"/>
        </a:p>
      </dgm:t>
    </dgm:pt>
    <dgm:pt modelId="{D36BCC74-7E51-4DB4-ACA3-10E25D74D612}">
      <dgm:prSet phldrT="[文本]"/>
      <dgm:spPr/>
      <dgm:t>
        <a:bodyPr/>
        <a:lstStyle/>
        <a:p>
          <a:r>
            <a:rPr lang="zh-CN" altLang="en-US" dirty="0"/>
            <a:t>病毒</a:t>
          </a:r>
        </a:p>
      </dgm:t>
    </dgm:pt>
    <dgm:pt modelId="{90AD5C8B-161A-4D00-9BAC-1361C0871DDB}" type="parTrans" cxnId="{F8A334BC-4F7B-46A4-AF49-1DF28C67CF88}">
      <dgm:prSet/>
      <dgm:spPr/>
      <dgm:t>
        <a:bodyPr/>
        <a:lstStyle/>
        <a:p>
          <a:endParaRPr lang="zh-CN" altLang="en-US"/>
        </a:p>
      </dgm:t>
    </dgm:pt>
    <dgm:pt modelId="{40F431FA-8ED9-47B6-9C40-C6FDD6CF67AA}" type="sibTrans" cxnId="{F8A334BC-4F7B-46A4-AF49-1DF28C67CF88}">
      <dgm:prSet/>
      <dgm:spPr/>
      <dgm:t>
        <a:bodyPr/>
        <a:lstStyle/>
        <a:p>
          <a:endParaRPr lang="zh-CN" altLang="en-US"/>
        </a:p>
      </dgm:t>
    </dgm:pt>
    <dgm:pt modelId="{11DD33AB-AAF6-422F-9CC9-495A92AB956B}">
      <dgm:prSet phldrT="[文本]"/>
      <dgm:spPr/>
      <dgm:t>
        <a:bodyPr/>
        <a:lstStyle/>
        <a:p>
          <a:r>
            <a:rPr lang="zh-CN" altLang="en-US" dirty="0"/>
            <a:t>防御</a:t>
          </a:r>
        </a:p>
      </dgm:t>
    </dgm:pt>
    <dgm:pt modelId="{FF3EC436-F66B-4A12-AC79-0FC4DD7831E2}" type="parTrans" cxnId="{0CF44281-7AE0-472C-A12B-D43084ED8C09}">
      <dgm:prSet/>
      <dgm:spPr/>
      <dgm:t>
        <a:bodyPr/>
        <a:lstStyle/>
        <a:p>
          <a:endParaRPr lang="zh-CN" altLang="en-US"/>
        </a:p>
      </dgm:t>
    </dgm:pt>
    <dgm:pt modelId="{D760BDEA-B032-478E-9C52-1ED72EB8069A}" type="sibTrans" cxnId="{0CF44281-7AE0-472C-A12B-D43084ED8C09}">
      <dgm:prSet/>
      <dgm:spPr/>
      <dgm:t>
        <a:bodyPr/>
        <a:lstStyle/>
        <a:p>
          <a:endParaRPr lang="zh-CN" altLang="en-US"/>
        </a:p>
      </dgm:t>
    </dgm:pt>
    <dgm:pt modelId="{6FDAA4C4-A340-452C-8A0C-F5F2D9E31A43}">
      <dgm:prSet phldrT="[文本]"/>
      <dgm:spPr/>
      <dgm:t>
        <a:bodyPr/>
        <a:lstStyle/>
        <a:p>
          <a:r>
            <a:rPr lang="zh-CN" altLang="en-US" dirty="0"/>
            <a:t>木马</a:t>
          </a:r>
        </a:p>
      </dgm:t>
    </dgm:pt>
    <dgm:pt modelId="{75B36DED-77FB-484C-A063-986AC9FE9A2C}" type="parTrans" cxnId="{CCAF5058-29B7-4B9D-94B3-CD8628FC9692}">
      <dgm:prSet/>
      <dgm:spPr/>
      <dgm:t>
        <a:bodyPr/>
        <a:lstStyle/>
        <a:p>
          <a:endParaRPr lang="zh-CN" altLang="en-US"/>
        </a:p>
      </dgm:t>
    </dgm:pt>
    <dgm:pt modelId="{0D915D31-28EC-4661-A939-646D1448642E}" type="sibTrans" cxnId="{CCAF5058-29B7-4B9D-94B3-CD8628FC9692}">
      <dgm:prSet/>
      <dgm:spPr/>
      <dgm:t>
        <a:bodyPr/>
        <a:lstStyle/>
        <a:p>
          <a:endParaRPr lang="zh-CN" altLang="en-US"/>
        </a:p>
      </dgm:t>
    </dgm:pt>
    <dgm:pt modelId="{35A9EB99-9693-4601-8B85-BB49B8AFEB9F}">
      <dgm:prSet phldrT="[文本]"/>
      <dgm:spPr/>
      <dgm:t>
        <a:bodyPr/>
        <a:lstStyle/>
        <a:p>
          <a:r>
            <a:rPr lang="zh-CN" altLang="en-US" dirty="0"/>
            <a:t>流氓软件</a:t>
          </a:r>
        </a:p>
      </dgm:t>
    </dgm:pt>
    <dgm:pt modelId="{BD911378-203A-470B-B09D-180C0EAE1EAA}" type="parTrans" cxnId="{5F776AEF-9C1D-427D-8438-17EF9B6339A9}">
      <dgm:prSet/>
      <dgm:spPr/>
      <dgm:t>
        <a:bodyPr/>
        <a:lstStyle/>
        <a:p>
          <a:endParaRPr lang="zh-CN" altLang="en-US"/>
        </a:p>
      </dgm:t>
    </dgm:pt>
    <dgm:pt modelId="{0BD6D88E-449F-469E-883F-C308616FE3DE}" type="sibTrans" cxnId="{5F776AEF-9C1D-427D-8438-17EF9B6339A9}">
      <dgm:prSet/>
      <dgm:spPr/>
      <dgm:t>
        <a:bodyPr/>
        <a:lstStyle/>
        <a:p>
          <a:endParaRPr lang="zh-CN" altLang="en-US"/>
        </a:p>
      </dgm:t>
    </dgm:pt>
    <dgm:pt modelId="{69C5B863-FADA-4428-A9E2-9A5EB9FAA532}">
      <dgm:prSet phldrT="[文本]"/>
      <dgm:spPr/>
      <dgm:t>
        <a:bodyPr/>
        <a:lstStyle/>
        <a:p>
          <a:r>
            <a:rPr lang="en-US" altLang="zh-CN" dirty="0"/>
            <a:t>…</a:t>
          </a:r>
          <a:endParaRPr lang="zh-CN" altLang="en-US" dirty="0"/>
        </a:p>
      </dgm:t>
    </dgm:pt>
    <dgm:pt modelId="{4C306FC8-E437-41B3-85A7-425BD5F584CE}" type="parTrans" cxnId="{E2A7C3FA-F0A9-4C39-A280-4CB6B2F79761}">
      <dgm:prSet/>
      <dgm:spPr/>
      <dgm:t>
        <a:bodyPr/>
        <a:lstStyle/>
        <a:p>
          <a:endParaRPr lang="zh-CN" altLang="en-US"/>
        </a:p>
      </dgm:t>
    </dgm:pt>
    <dgm:pt modelId="{3E7D5974-F04E-4B4E-811B-481F0012326D}" type="sibTrans" cxnId="{E2A7C3FA-F0A9-4C39-A280-4CB6B2F79761}">
      <dgm:prSet/>
      <dgm:spPr/>
      <dgm:t>
        <a:bodyPr/>
        <a:lstStyle/>
        <a:p>
          <a:endParaRPr lang="zh-CN" altLang="en-US"/>
        </a:p>
      </dgm:t>
    </dgm:pt>
    <dgm:pt modelId="{2C73C986-BBC6-4C3B-97EC-380B23D9CB98}">
      <dgm:prSet phldrT="[文本]"/>
      <dgm:spPr/>
      <dgm:t>
        <a:bodyPr/>
        <a:lstStyle/>
        <a:p>
          <a:r>
            <a:rPr lang="zh-CN" altLang="en-US" dirty="0"/>
            <a:t>单机</a:t>
          </a:r>
        </a:p>
      </dgm:t>
    </dgm:pt>
    <dgm:pt modelId="{9B365CE5-D41D-433D-86F8-B820F8D18FA2}" type="parTrans" cxnId="{858DC8B7-E778-4EF3-95E1-F0D4C2D5C42E}">
      <dgm:prSet/>
      <dgm:spPr/>
      <dgm:t>
        <a:bodyPr/>
        <a:lstStyle/>
        <a:p>
          <a:endParaRPr lang="zh-CN" altLang="en-US"/>
        </a:p>
      </dgm:t>
    </dgm:pt>
    <dgm:pt modelId="{BEA803A1-0333-485D-B966-D5D958074090}" type="sibTrans" cxnId="{858DC8B7-E778-4EF3-95E1-F0D4C2D5C42E}">
      <dgm:prSet/>
      <dgm:spPr/>
      <dgm:t>
        <a:bodyPr/>
        <a:lstStyle/>
        <a:p>
          <a:endParaRPr lang="zh-CN" altLang="en-US"/>
        </a:p>
      </dgm:t>
    </dgm:pt>
    <dgm:pt modelId="{679E9EE5-B9BD-4387-9A67-7CE6FF5121CE}">
      <dgm:prSet phldrT="[文本]"/>
      <dgm:spPr/>
      <dgm:t>
        <a:bodyPr/>
        <a:lstStyle/>
        <a:p>
          <a:r>
            <a:rPr lang="zh-CN" altLang="en-US" dirty="0"/>
            <a:t>网络</a:t>
          </a:r>
        </a:p>
      </dgm:t>
    </dgm:pt>
    <dgm:pt modelId="{9B01D1F2-50D0-4E5F-96B5-A7F446B741F1}" type="parTrans" cxnId="{2C109844-0498-4A8F-8943-4C77BCBF69BD}">
      <dgm:prSet/>
      <dgm:spPr/>
      <dgm:t>
        <a:bodyPr/>
        <a:lstStyle/>
        <a:p>
          <a:endParaRPr lang="zh-CN" altLang="en-US"/>
        </a:p>
      </dgm:t>
    </dgm:pt>
    <dgm:pt modelId="{5C786F4D-FB65-41DB-9ACA-B24A277ABECE}" type="sibTrans" cxnId="{2C109844-0498-4A8F-8943-4C77BCBF69BD}">
      <dgm:prSet/>
      <dgm:spPr/>
      <dgm:t>
        <a:bodyPr/>
        <a:lstStyle/>
        <a:p>
          <a:endParaRPr lang="zh-CN" altLang="en-US"/>
        </a:p>
      </dgm:t>
    </dgm:pt>
    <dgm:pt modelId="{50CADF98-77D4-4688-BDAD-4CD41C1F6C9C}">
      <dgm:prSet phldrT="[文本]"/>
      <dgm:spPr/>
      <dgm:t>
        <a:bodyPr/>
        <a:lstStyle/>
        <a:p>
          <a:r>
            <a:rPr lang="zh-CN" altLang="en-US" dirty="0"/>
            <a:t>联动</a:t>
          </a:r>
        </a:p>
      </dgm:t>
    </dgm:pt>
    <dgm:pt modelId="{13D00C6E-59E4-4C33-A1F3-8FBD4DF0175C}" type="parTrans" cxnId="{18A248F0-6950-4D31-AA2E-A7B1E82A5791}">
      <dgm:prSet/>
      <dgm:spPr/>
      <dgm:t>
        <a:bodyPr/>
        <a:lstStyle/>
        <a:p>
          <a:endParaRPr lang="zh-CN" altLang="en-US"/>
        </a:p>
      </dgm:t>
    </dgm:pt>
    <dgm:pt modelId="{85D8E1C7-BA4C-4FC2-A753-508ADB7F959C}" type="sibTrans" cxnId="{18A248F0-6950-4D31-AA2E-A7B1E82A5791}">
      <dgm:prSet/>
      <dgm:spPr/>
      <dgm:t>
        <a:bodyPr/>
        <a:lstStyle/>
        <a:p>
          <a:endParaRPr lang="zh-CN" altLang="en-US"/>
        </a:p>
      </dgm:t>
    </dgm:pt>
    <dgm:pt modelId="{827A5690-7A1F-41FC-9E57-7FCFA35331B0}">
      <dgm:prSet phldrT="[文本]"/>
      <dgm:spPr/>
      <dgm:t>
        <a:bodyPr/>
        <a:lstStyle/>
        <a:p>
          <a:r>
            <a:rPr lang="zh-CN" altLang="en-US" dirty="0"/>
            <a:t>环境</a:t>
          </a:r>
        </a:p>
      </dgm:t>
    </dgm:pt>
    <dgm:pt modelId="{6D95EBD3-DC0E-4676-AD52-3FC5943BA4BE}" type="parTrans" cxnId="{4CD67B28-F9DD-4E69-A365-34F8D7519D60}">
      <dgm:prSet/>
      <dgm:spPr/>
      <dgm:t>
        <a:bodyPr/>
        <a:lstStyle/>
        <a:p>
          <a:endParaRPr lang="zh-CN" altLang="en-US"/>
        </a:p>
      </dgm:t>
    </dgm:pt>
    <dgm:pt modelId="{6B0B2D39-39DE-44C1-8661-CFFFA2C619D0}" type="sibTrans" cxnId="{4CD67B28-F9DD-4E69-A365-34F8D7519D60}">
      <dgm:prSet/>
      <dgm:spPr/>
      <dgm:t>
        <a:bodyPr/>
        <a:lstStyle/>
        <a:p>
          <a:endParaRPr lang="zh-CN" altLang="en-US"/>
        </a:p>
      </dgm:t>
    </dgm:pt>
    <dgm:pt modelId="{00A55881-8C66-4EFA-A1A9-C923AE73A87A}">
      <dgm:prSet phldrT="[文本]"/>
      <dgm:spPr/>
      <dgm:t>
        <a:bodyPr/>
        <a:lstStyle/>
        <a:p>
          <a:r>
            <a:rPr lang="zh-CN" altLang="en-US" dirty="0"/>
            <a:t>方法</a:t>
          </a:r>
        </a:p>
      </dgm:t>
    </dgm:pt>
    <dgm:pt modelId="{10B0E6EF-4DAF-4D53-B86D-7B7BA1467DBA}" type="parTrans" cxnId="{8717D53F-69FD-46D3-90EE-1458652D0F28}">
      <dgm:prSet/>
      <dgm:spPr/>
      <dgm:t>
        <a:bodyPr/>
        <a:lstStyle/>
        <a:p>
          <a:endParaRPr lang="zh-CN" altLang="en-US"/>
        </a:p>
      </dgm:t>
    </dgm:pt>
    <dgm:pt modelId="{61066DE6-A2FF-43DD-B96E-8FDA87D69415}" type="sibTrans" cxnId="{8717D53F-69FD-46D3-90EE-1458652D0F28}">
      <dgm:prSet/>
      <dgm:spPr/>
      <dgm:t>
        <a:bodyPr/>
        <a:lstStyle/>
        <a:p>
          <a:endParaRPr lang="zh-CN" altLang="en-US"/>
        </a:p>
      </dgm:t>
    </dgm:pt>
    <dgm:pt modelId="{0ECF1419-C649-4E48-B828-972C3B64BA17}">
      <dgm:prSet phldrT="[文本]"/>
      <dgm:spPr/>
      <dgm:t>
        <a:bodyPr/>
        <a:lstStyle/>
        <a:p>
          <a:r>
            <a:rPr lang="zh-CN" altLang="en-US" dirty="0"/>
            <a:t>特征码</a:t>
          </a:r>
        </a:p>
      </dgm:t>
    </dgm:pt>
    <dgm:pt modelId="{0BC56495-18FF-4FCC-A0E3-00B9156240D6}" type="parTrans" cxnId="{4AED5195-DBFA-41AF-86B4-ADBDB061FD25}">
      <dgm:prSet/>
      <dgm:spPr/>
      <dgm:t>
        <a:bodyPr/>
        <a:lstStyle/>
        <a:p>
          <a:endParaRPr lang="zh-CN" altLang="en-US"/>
        </a:p>
      </dgm:t>
    </dgm:pt>
    <dgm:pt modelId="{93585293-51ED-4F6D-92B1-8D078E4341B1}" type="sibTrans" cxnId="{4AED5195-DBFA-41AF-86B4-ADBDB061FD25}">
      <dgm:prSet/>
      <dgm:spPr/>
      <dgm:t>
        <a:bodyPr/>
        <a:lstStyle/>
        <a:p>
          <a:endParaRPr lang="zh-CN" altLang="en-US"/>
        </a:p>
      </dgm:t>
    </dgm:pt>
    <dgm:pt modelId="{51D9146F-4663-4216-BF77-804462709DEC}">
      <dgm:prSet phldrT="[文本]"/>
      <dgm:spPr/>
      <dgm:t>
        <a:bodyPr/>
        <a:lstStyle/>
        <a:p>
          <a:r>
            <a:rPr lang="zh-CN" altLang="en-US" dirty="0"/>
            <a:t>行为监控</a:t>
          </a:r>
        </a:p>
      </dgm:t>
    </dgm:pt>
    <dgm:pt modelId="{464F99FB-7734-4C40-AC75-35991D748D6E}" type="parTrans" cxnId="{5AA0246C-3FF1-4831-91C6-ED06F4BA0EF6}">
      <dgm:prSet/>
      <dgm:spPr/>
      <dgm:t>
        <a:bodyPr/>
        <a:lstStyle/>
        <a:p>
          <a:endParaRPr lang="zh-CN" altLang="en-US"/>
        </a:p>
      </dgm:t>
    </dgm:pt>
    <dgm:pt modelId="{8BEBBE4A-C2CA-4588-B28D-003C372501C0}" type="sibTrans" cxnId="{5AA0246C-3FF1-4831-91C6-ED06F4BA0EF6}">
      <dgm:prSet/>
      <dgm:spPr/>
      <dgm:t>
        <a:bodyPr/>
        <a:lstStyle/>
        <a:p>
          <a:endParaRPr lang="zh-CN" altLang="en-US"/>
        </a:p>
      </dgm:t>
    </dgm:pt>
    <dgm:pt modelId="{9EE3CF97-05B1-404B-A1F1-F92955D1EA4D}">
      <dgm:prSet phldrT="[文本]"/>
      <dgm:spPr/>
      <dgm:t>
        <a:bodyPr/>
        <a:lstStyle/>
        <a:p>
          <a:r>
            <a:rPr lang="en-US" altLang="zh-CN" dirty="0"/>
            <a:t>….</a:t>
          </a:r>
          <a:endParaRPr lang="zh-CN" altLang="en-US" dirty="0"/>
        </a:p>
      </dgm:t>
    </dgm:pt>
    <dgm:pt modelId="{F9831714-A8E8-427D-8E59-5DC0AFCA5716}" type="parTrans" cxnId="{0B3B0129-436D-4E59-8694-567BEDEBA1A5}">
      <dgm:prSet/>
      <dgm:spPr/>
      <dgm:t>
        <a:bodyPr/>
        <a:lstStyle/>
        <a:p>
          <a:endParaRPr lang="zh-CN" altLang="en-US"/>
        </a:p>
      </dgm:t>
    </dgm:pt>
    <dgm:pt modelId="{99F9D773-AB3F-457A-AEFE-64D5CB8D7475}" type="sibTrans" cxnId="{0B3B0129-436D-4E59-8694-567BEDEBA1A5}">
      <dgm:prSet/>
      <dgm:spPr/>
      <dgm:t>
        <a:bodyPr/>
        <a:lstStyle/>
        <a:p>
          <a:endParaRPr lang="zh-CN" altLang="en-US"/>
        </a:p>
      </dgm:t>
    </dgm:pt>
    <dgm:pt modelId="{0AA313E2-14F5-4885-989E-3E1AF30C82D6}" type="pres">
      <dgm:prSet presAssocID="{A3C80D54-224E-44C4-876B-EDE935EBDFDF}" presName="hierChild1" presStyleCnt="0">
        <dgm:presLayoutVars>
          <dgm:chPref val="1"/>
          <dgm:dir/>
          <dgm:animOne val="branch"/>
          <dgm:animLvl val="lvl"/>
          <dgm:resizeHandles/>
        </dgm:presLayoutVars>
      </dgm:prSet>
      <dgm:spPr/>
    </dgm:pt>
    <dgm:pt modelId="{792EDA97-8E7E-485F-B26E-BCE280E74D83}" type="pres">
      <dgm:prSet presAssocID="{F4907C3D-68D9-49CB-ABF8-AE4EBE410021}" presName="hierRoot1" presStyleCnt="0"/>
      <dgm:spPr/>
    </dgm:pt>
    <dgm:pt modelId="{431B5083-E5E0-46A8-BE2F-4E339BB64D95}" type="pres">
      <dgm:prSet presAssocID="{F4907C3D-68D9-49CB-ABF8-AE4EBE410021}" presName="composite" presStyleCnt="0"/>
      <dgm:spPr/>
    </dgm:pt>
    <dgm:pt modelId="{A6000179-D2B8-43D5-93AE-1A39B78E6E49}" type="pres">
      <dgm:prSet presAssocID="{F4907C3D-68D9-49CB-ABF8-AE4EBE410021}" presName="background" presStyleLbl="node0" presStyleIdx="0" presStyleCnt="1"/>
      <dgm:spPr/>
    </dgm:pt>
    <dgm:pt modelId="{78ED5B0C-6B6C-4B54-ACFF-583B7858B6F6}" type="pres">
      <dgm:prSet presAssocID="{F4907C3D-68D9-49CB-ABF8-AE4EBE410021}" presName="text" presStyleLbl="fgAcc0" presStyleIdx="0" presStyleCnt="1">
        <dgm:presLayoutVars>
          <dgm:chPref val="3"/>
        </dgm:presLayoutVars>
      </dgm:prSet>
      <dgm:spPr/>
    </dgm:pt>
    <dgm:pt modelId="{C3A4FA31-A57A-4DCE-9015-153E09DAEC4C}" type="pres">
      <dgm:prSet presAssocID="{F4907C3D-68D9-49CB-ABF8-AE4EBE410021}" presName="hierChild2" presStyleCnt="0"/>
      <dgm:spPr/>
    </dgm:pt>
    <dgm:pt modelId="{23A6A4F1-B096-45CE-9D8C-AFBB0BF84F0A}" type="pres">
      <dgm:prSet presAssocID="{3B3CF855-4DCE-40CA-A851-2B18E5534D1E}" presName="Name10" presStyleLbl="parChTrans1D2" presStyleIdx="0" presStyleCnt="2"/>
      <dgm:spPr/>
    </dgm:pt>
    <dgm:pt modelId="{B1061FA1-2463-431D-88DD-634BC9EFF3D8}" type="pres">
      <dgm:prSet presAssocID="{5197CE6D-B07A-4739-913D-1F4445B506B9}" presName="hierRoot2" presStyleCnt="0"/>
      <dgm:spPr/>
    </dgm:pt>
    <dgm:pt modelId="{FF3FAED9-A917-4E32-A541-45B3CF762B72}" type="pres">
      <dgm:prSet presAssocID="{5197CE6D-B07A-4739-913D-1F4445B506B9}" presName="composite2" presStyleCnt="0"/>
      <dgm:spPr/>
    </dgm:pt>
    <dgm:pt modelId="{1FBDBA83-C912-4B6D-BE7D-4069991A47A4}" type="pres">
      <dgm:prSet presAssocID="{5197CE6D-B07A-4739-913D-1F4445B506B9}" presName="background2" presStyleLbl="node2" presStyleIdx="0" presStyleCnt="2"/>
      <dgm:spPr/>
    </dgm:pt>
    <dgm:pt modelId="{7DB152E4-3C3C-434E-958C-F09CAF98CA41}" type="pres">
      <dgm:prSet presAssocID="{5197CE6D-B07A-4739-913D-1F4445B506B9}" presName="text2" presStyleLbl="fgAcc2" presStyleIdx="0" presStyleCnt="2">
        <dgm:presLayoutVars>
          <dgm:chPref val="3"/>
        </dgm:presLayoutVars>
      </dgm:prSet>
      <dgm:spPr/>
    </dgm:pt>
    <dgm:pt modelId="{BC6ACE44-01C1-4D01-B4AB-5AE96A20F503}" type="pres">
      <dgm:prSet presAssocID="{5197CE6D-B07A-4739-913D-1F4445B506B9}" presName="hierChild3" presStyleCnt="0"/>
      <dgm:spPr/>
    </dgm:pt>
    <dgm:pt modelId="{F14D2739-C6C2-4147-A3AF-69907D306D2F}" type="pres">
      <dgm:prSet presAssocID="{DBA44D71-ED94-47F5-B15B-116FAC62BD40}" presName="Name17" presStyleLbl="parChTrans1D3" presStyleIdx="0" presStyleCnt="7"/>
      <dgm:spPr/>
    </dgm:pt>
    <dgm:pt modelId="{FFC043A5-FFD7-4DB2-BD8E-3A5807C89670}" type="pres">
      <dgm:prSet presAssocID="{ECDD2DFD-DE6C-4CEF-B340-66567589B5B6}" presName="hierRoot3" presStyleCnt="0"/>
      <dgm:spPr/>
    </dgm:pt>
    <dgm:pt modelId="{6F19FDBE-C3D3-42B6-B169-C4A7236172FA}" type="pres">
      <dgm:prSet presAssocID="{ECDD2DFD-DE6C-4CEF-B340-66567589B5B6}" presName="composite3" presStyleCnt="0"/>
      <dgm:spPr/>
    </dgm:pt>
    <dgm:pt modelId="{1A5D1408-6396-455E-B8B5-8FE075717A67}" type="pres">
      <dgm:prSet presAssocID="{ECDD2DFD-DE6C-4CEF-B340-66567589B5B6}" presName="background3" presStyleLbl="node3" presStyleIdx="0" presStyleCnt="7"/>
      <dgm:spPr/>
    </dgm:pt>
    <dgm:pt modelId="{5DF8A286-14E0-4872-9B94-6C9129C8BFCC}" type="pres">
      <dgm:prSet presAssocID="{ECDD2DFD-DE6C-4CEF-B340-66567589B5B6}" presName="text3" presStyleLbl="fgAcc3" presStyleIdx="0" presStyleCnt="7">
        <dgm:presLayoutVars>
          <dgm:chPref val="3"/>
        </dgm:presLayoutVars>
      </dgm:prSet>
      <dgm:spPr/>
    </dgm:pt>
    <dgm:pt modelId="{228E3D8B-044D-4B38-BC31-A29722945DFE}" type="pres">
      <dgm:prSet presAssocID="{ECDD2DFD-DE6C-4CEF-B340-66567589B5B6}" presName="hierChild4" presStyleCnt="0"/>
      <dgm:spPr/>
    </dgm:pt>
    <dgm:pt modelId="{85643DEE-5D34-44CB-AA5D-6583645C67B4}" type="pres">
      <dgm:prSet presAssocID="{90AD5C8B-161A-4D00-9BAC-1361C0871DDB}" presName="Name17" presStyleLbl="parChTrans1D3" presStyleIdx="1" presStyleCnt="7"/>
      <dgm:spPr/>
    </dgm:pt>
    <dgm:pt modelId="{D9468DB0-8F6C-4095-ACD9-4AAE931EDF43}" type="pres">
      <dgm:prSet presAssocID="{D36BCC74-7E51-4DB4-ACA3-10E25D74D612}" presName="hierRoot3" presStyleCnt="0"/>
      <dgm:spPr/>
    </dgm:pt>
    <dgm:pt modelId="{E862D8E1-177C-433E-940F-3A427C8FE984}" type="pres">
      <dgm:prSet presAssocID="{D36BCC74-7E51-4DB4-ACA3-10E25D74D612}" presName="composite3" presStyleCnt="0"/>
      <dgm:spPr/>
    </dgm:pt>
    <dgm:pt modelId="{614EE1B4-F6D2-4DFF-8408-7AA5EF1CA43B}" type="pres">
      <dgm:prSet presAssocID="{D36BCC74-7E51-4DB4-ACA3-10E25D74D612}" presName="background3" presStyleLbl="node3" presStyleIdx="1" presStyleCnt="7"/>
      <dgm:spPr/>
    </dgm:pt>
    <dgm:pt modelId="{F29F434C-F2D0-4D2A-AB84-A5150F292C49}" type="pres">
      <dgm:prSet presAssocID="{D36BCC74-7E51-4DB4-ACA3-10E25D74D612}" presName="text3" presStyleLbl="fgAcc3" presStyleIdx="1" presStyleCnt="7">
        <dgm:presLayoutVars>
          <dgm:chPref val="3"/>
        </dgm:presLayoutVars>
      </dgm:prSet>
      <dgm:spPr/>
    </dgm:pt>
    <dgm:pt modelId="{A53A90E6-FEDE-4FF9-8C4A-1411FAFFEB61}" type="pres">
      <dgm:prSet presAssocID="{D36BCC74-7E51-4DB4-ACA3-10E25D74D612}" presName="hierChild4" presStyleCnt="0"/>
      <dgm:spPr/>
    </dgm:pt>
    <dgm:pt modelId="{40AA06EC-A0F1-4B25-B1B6-EC8951089A5C}" type="pres">
      <dgm:prSet presAssocID="{75B36DED-77FB-484C-A063-986AC9FE9A2C}" presName="Name17" presStyleLbl="parChTrans1D3" presStyleIdx="2" presStyleCnt="7"/>
      <dgm:spPr/>
    </dgm:pt>
    <dgm:pt modelId="{3DD0B40C-362C-4E7E-A0E1-8A4DAF785BA6}" type="pres">
      <dgm:prSet presAssocID="{6FDAA4C4-A340-452C-8A0C-F5F2D9E31A43}" presName="hierRoot3" presStyleCnt="0"/>
      <dgm:spPr/>
    </dgm:pt>
    <dgm:pt modelId="{504F3B0D-60F1-43C4-B87E-C8938CDD2543}" type="pres">
      <dgm:prSet presAssocID="{6FDAA4C4-A340-452C-8A0C-F5F2D9E31A43}" presName="composite3" presStyleCnt="0"/>
      <dgm:spPr/>
    </dgm:pt>
    <dgm:pt modelId="{6BD1425D-87E0-4C00-8046-3A0650366316}" type="pres">
      <dgm:prSet presAssocID="{6FDAA4C4-A340-452C-8A0C-F5F2D9E31A43}" presName="background3" presStyleLbl="node3" presStyleIdx="2" presStyleCnt="7"/>
      <dgm:spPr/>
    </dgm:pt>
    <dgm:pt modelId="{3E925D66-9844-49E2-A07C-0B9C88456F9E}" type="pres">
      <dgm:prSet presAssocID="{6FDAA4C4-A340-452C-8A0C-F5F2D9E31A43}" presName="text3" presStyleLbl="fgAcc3" presStyleIdx="2" presStyleCnt="7">
        <dgm:presLayoutVars>
          <dgm:chPref val="3"/>
        </dgm:presLayoutVars>
      </dgm:prSet>
      <dgm:spPr/>
    </dgm:pt>
    <dgm:pt modelId="{2ED46208-AF91-4C0A-940E-2C1137C56331}" type="pres">
      <dgm:prSet presAssocID="{6FDAA4C4-A340-452C-8A0C-F5F2D9E31A43}" presName="hierChild4" presStyleCnt="0"/>
      <dgm:spPr/>
    </dgm:pt>
    <dgm:pt modelId="{CF9D1CDC-4FA7-4225-8667-8D7B3DED6530}" type="pres">
      <dgm:prSet presAssocID="{BD911378-203A-470B-B09D-180C0EAE1EAA}" presName="Name17" presStyleLbl="parChTrans1D3" presStyleIdx="3" presStyleCnt="7"/>
      <dgm:spPr/>
    </dgm:pt>
    <dgm:pt modelId="{32C55061-9A6C-439E-AA25-44631594908A}" type="pres">
      <dgm:prSet presAssocID="{35A9EB99-9693-4601-8B85-BB49B8AFEB9F}" presName="hierRoot3" presStyleCnt="0"/>
      <dgm:spPr/>
    </dgm:pt>
    <dgm:pt modelId="{BE7F9FFA-30AB-4EE8-8D89-BFF6E78C8F32}" type="pres">
      <dgm:prSet presAssocID="{35A9EB99-9693-4601-8B85-BB49B8AFEB9F}" presName="composite3" presStyleCnt="0"/>
      <dgm:spPr/>
    </dgm:pt>
    <dgm:pt modelId="{BBBDD3DA-A4BD-40D2-AB86-56CD6CE44E86}" type="pres">
      <dgm:prSet presAssocID="{35A9EB99-9693-4601-8B85-BB49B8AFEB9F}" presName="background3" presStyleLbl="node3" presStyleIdx="3" presStyleCnt="7"/>
      <dgm:spPr/>
    </dgm:pt>
    <dgm:pt modelId="{DDBF3CD8-39CD-4085-8C2F-5D10FA04373E}" type="pres">
      <dgm:prSet presAssocID="{35A9EB99-9693-4601-8B85-BB49B8AFEB9F}" presName="text3" presStyleLbl="fgAcc3" presStyleIdx="3" presStyleCnt="7">
        <dgm:presLayoutVars>
          <dgm:chPref val="3"/>
        </dgm:presLayoutVars>
      </dgm:prSet>
      <dgm:spPr/>
    </dgm:pt>
    <dgm:pt modelId="{4A192BE3-59A8-4CCB-9DFF-96E8948B83F8}" type="pres">
      <dgm:prSet presAssocID="{35A9EB99-9693-4601-8B85-BB49B8AFEB9F}" presName="hierChild4" presStyleCnt="0"/>
      <dgm:spPr/>
    </dgm:pt>
    <dgm:pt modelId="{A3ED9BF5-7304-48C3-80C5-C691F0FC91CC}" type="pres">
      <dgm:prSet presAssocID="{4C306FC8-E437-41B3-85A7-425BD5F584CE}" presName="Name17" presStyleLbl="parChTrans1D3" presStyleIdx="4" presStyleCnt="7"/>
      <dgm:spPr/>
    </dgm:pt>
    <dgm:pt modelId="{AD171790-62CD-4E06-82BE-ED01ED66FE5A}" type="pres">
      <dgm:prSet presAssocID="{69C5B863-FADA-4428-A9E2-9A5EB9FAA532}" presName="hierRoot3" presStyleCnt="0"/>
      <dgm:spPr/>
    </dgm:pt>
    <dgm:pt modelId="{0535FD43-A0D9-45D2-BD52-4E63AFA12C76}" type="pres">
      <dgm:prSet presAssocID="{69C5B863-FADA-4428-A9E2-9A5EB9FAA532}" presName="composite3" presStyleCnt="0"/>
      <dgm:spPr/>
    </dgm:pt>
    <dgm:pt modelId="{3776E7A6-09EC-4DC0-892D-30D06E38E522}" type="pres">
      <dgm:prSet presAssocID="{69C5B863-FADA-4428-A9E2-9A5EB9FAA532}" presName="background3" presStyleLbl="node3" presStyleIdx="4" presStyleCnt="7"/>
      <dgm:spPr/>
    </dgm:pt>
    <dgm:pt modelId="{FB65E346-7DDD-4C37-ADC2-4C155DF154B5}" type="pres">
      <dgm:prSet presAssocID="{69C5B863-FADA-4428-A9E2-9A5EB9FAA532}" presName="text3" presStyleLbl="fgAcc3" presStyleIdx="4" presStyleCnt="7">
        <dgm:presLayoutVars>
          <dgm:chPref val="3"/>
        </dgm:presLayoutVars>
      </dgm:prSet>
      <dgm:spPr/>
    </dgm:pt>
    <dgm:pt modelId="{7FA62B2E-19EB-4BC9-A5E2-8BA34D568CDF}" type="pres">
      <dgm:prSet presAssocID="{69C5B863-FADA-4428-A9E2-9A5EB9FAA532}" presName="hierChild4" presStyleCnt="0"/>
      <dgm:spPr/>
    </dgm:pt>
    <dgm:pt modelId="{EBE109D6-9F6A-49D1-A799-A453EC62D309}" type="pres">
      <dgm:prSet presAssocID="{FF3EC436-F66B-4A12-AC79-0FC4DD7831E2}" presName="Name10" presStyleLbl="parChTrans1D2" presStyleIdx="1" presStyleCnt="2"/>
      <dgm:spPr/>
    </dgm:pt>
    <dgm:pt modelId="{B9177FCC-4D3A-48B1-91BF-B762E6B9C0D5}" type="pres">
      <dgm:prSet presAssocID="{11DD33AB-AAF6-422F-9CC9-495A92AB956B}" presName="hierRoot2" presStyleCnt="0"/>
      <dgm:spPr/>
    </dgm:pt>
    <dgm:pt modelId="{A8668968-EBF2-45C1-8E3B-774BE9DE14F5}" type="pres">
      <dgm:prSet presAssocID="{11DD33AB-AAF6-422F-9CC9-495A92AB956B}" presName="composite2" presStyleCnt="0"/>
      <dgm:spPr/>
    </dgm:pt>
    <dgm:pt modelId="{D3A8D276-F22A-4F67-93B3-F8E415E05848}" type="pres">
      <dgm:prSet presAssocID="{11DD33AB-AAF6-422F-9CC9-495A92AB956B}" presName="background2" presStyleLbl="node2" presStyleIdx="1" presStyleCnt="2"/>
      <dgm:spPr/>
    </dgm:pt>
    <dgm:pt modelId="{EDBD376D-C60B-4D8A-A604-70627A47E0DD}" type="pres">
      <dgm:prSet presAssocID="{11DD33AB-AAF6-422F-9CC9-495A92AB956B}" presName="text2" presStyleLbl="fgAcc2" presStyleIdx="1" presStyleCnt="2">
        <dgm:presLayoutVars>
          <dgm:chPref val="3"/>
        </dgm:presLayoutVars>
      </dgm:prSet>
      <dgm:spPr/>
    </dgm:pt>
    <dgm:pt modelId="{04C1CBEF-D54A-4A79-8F0D-5F25DE547CE9}" type="pres">
      <dgm:prSet presAssocID="{11DD33AB-AAF6-422F-9CC9-495A92AB956B}" presName="hierChild3" presStyleCnt="0"/>
      <dgm:spPr/>
    </dgm:pt>
    <dgm:pt modelId="{322CC26D-DC41-4FFF-A9C9-9E2D8E1E1B08}" type="pres">
      <dgm:prSet presAssocID="{6D95EBD3-DC0E-4676-AD52-3FC5943BA4BE}" presName="Name17" presStyleLbl="parChTrans1D3" presStyleIdx="5" presStyleCnt="7"/>
      <dgm:spPr/>
    </dgm:pt>
    <dgm:pt modelId="{734312D4-166E-4166-8EBB-0933F72F1BB4}" type="pres">
      <dgm:prSet presAssocID="{827A5690-7A1F-41FC-9E57-7FCFA35331B0}" presName="hierRoot3" presStyleCnt="0"/>
      <dgm:spPr/>
    </dgm:pt>
    <dgm:pt modelId="{84A0CADF-E16C-4C58-8887-8E09978EA7F9}" type="pres">
      <dgm:prSet presAssocID="{827A5690-7A1F-41FC-9E57-7FCFA35331B0}" presName="composite3" presStyleCnt="0"/>
      <dgm:spPr/>
    </dgm:pt>
    <dgm:pt modelId="{519F929D-33E5-47E6-9914-97A4AA42D0D9}" type="pres">
      <dgm:prSet presAssocID="{827A5690-7A1F-41FC-9E57-7FCFA35331B0}" presName="background3" presStyleLbl="node3" presStyleIdx="5" presStyleCnt="7"/>
      <dgm:spPr/>
    </dgm:pt>
    <dgm:pt modelId="{12853C53-362B-4CF7-94F8-32EEB9180D09}" type="pres">
      <dgm:prSet presAssocID="{827A5690-7A1F-41FC-9E57-7FCFA35331B0}" presName="text3" presStyleLbl="fgAcc3" presStyleIdx="5" presStyleCnt="7">
        <dgm:presLayoutVars>
          <dgm:chPref val="3"/>
        </dgm:presLayoutVars>
      </dgm:prSet>
      <dgm:spPr/>
    </dgm:pt>
    <dgm:pt modelId="{0F55B6EF-E01A-4202-87AC-BBF3C7039D6B}" type="pres">
      <dgm:prSet presAssocID="{827A5690-7A1F-41FC-9E57-7FCFA35331B0}" presName="hierChild4" presStyleCnt="0"/>
      <dgm:spPr/>
    </dgm:pt>
    <dgm:pt modelId="{BE026CEB-FCB7-4EF4-854E-1CA91DFC0996}" type="pres">
      <dgm:prSet presAssocID="{9B365CE5-D41D-433D-86F8-B820F8D18FA2}" presName="Name23" presStyleLbl="parChTrans1D4" presStyleIdx="0" presStyleCnt="6"/>
      <dgm:spPr/>
    </dgm:pt>
    <dgm:pt modelId="{80794FDD-6744-4A62-82F5-93236BA90651}" type="pres">
      <dgm:prSet presAssocID="{2C73C986-BBC6-4C3B-97EC-380B23D9CB98}" presName="hierRoot4" presStyleCnt="0"/>
      <dgm:spPr/>
    </dgm:pt>
    <dgm:pt modelId="{FD7A2289-F1BF-44D1-9C37-75F22200B4ED}" type="pres">
      <dgm:prSet presAssocID="{2C73C986-BBC6-4C3B-97EC-380B23D9CB98}" presName="composite4" presStyleCnt="0"/>
      <dgm:spPr/>
    </dgm:pt>
    <dgm:pt modelId="{67A6A3D4-24DC-4C65-B6B3-71D2B1A185DD}" type="pres">
      <dgm:prSet presAssocID="{2C73C986-BBC6-4C3B-97EC-380B23D9CB98}" presName="background4" presStyleLbl="node4" presStyleIdx="0" presStyleCnt="6"/>
      <dgm:spPr/>
    </dgm:pt>
    <dgm:pt modelId="{4476DD05-C39F-4FE8-855C-F26A44321297}" type="pres">
      <dgm:prSet presAssocID="{2C73C986-BBC6-4C3B-97EC-380B23D9CB98}" presName="text4" presStyleLbl="fgAcc4" presStyleIdx="0" presStyleCnt="6">
        <dgm:presLayoutVars>
          <dgm:chPref val="3"/>
        </dgm:presLayoutVars>
      </dgm:prSet>
      <dgm:spPr/>
    </dgm:pt>
    <dgm:pt modelId="{15D73AF2-372B-4C90-8723-D9065C24D713}" type="pres">
      <dgm:prSet presAssocID="{2C73C986-BBC6-4C3B-97EC-380B23D9CB98}" presName="hierChild5" presStyleCnt="0"/>
      <dgm:spPr/>
    </dgm:pt>
    <dgm:pt modelId="{F2166FFB-D787-42FE-9E52-AF7643810A0B}" type="pres">
      <dgm:prSet presAssocID="{9B01D1F2-50D0-4E5F-96B5-A7F446B741F1}" presName="Name23" presStyleLbl="parChTrans1D4" presStyleIdx="1" presStyleCnt="6"/>
      <dgm:spPr/>
    </dgm:pt>
    <dgm:pt modelId="{F415F567-E80B-4BF2-8110-60FE8C0423BD}" type="pres">
      <dgm:prSet presAssocID="{679E9EE5-B9BD-4387-9A67-7CE6FF5121CE}" presName="hierRoot4" presStyleCnt="0"/>
      <dgm:spPr/>
    </dgm:pt>
    <dgm:pt modelId="{39918224-4753-49BF-8DC6-D2219C33A071}" type="pres">
      <dgm:prSet presAssocID="{679E9EE5-B9BD-4387-9A67-7CE6FF5121CE}" presName="composite4" presStyleCnt="0"/>
      <dgm:spPr/>
    </dgm:pt>
    <dgm:pt modelId="{43387059-308B-40DA-81F5-AE3EA4D1A098}" type="pres">
      <dgm:prSet presAssocID="{679E9EE5-B9BD-4387-9A67-7CE6FF5121CE}" presName="background4" presStyleLbl="node4" presStyleIdx="1" presStyleCnt="6"/>
      <dgm:spPr/>
    </dgm:pt>
    <dgm:pt modelId="{4EEFAEB5-31E0-4AFE-BBA5-2A69CBF702B5}" type="pres">
      <dgm:prSet presAssocID="{679E9EE5-B9BD-4387-9A67-7CE6FF5121CE}" presName="text4" presStyleLbl="fgAcc4" presStyleIdx="1" presStyleCnt="6">
        <dgm:presLayoutVars>
          <dgm:chPref val="3"/>
        </dgm:presLayoutVars>
      </dgm:prSet>
      <dgm:spPr/>
    </dgm:pt>
    <dgm:pt modelId="{1BFFB10A-885B-42DF-8C10-15FFEA67CFD4}" type="pres">
      <dgm:prSet presAssocID="{679E9EE5-B9BD-4387-9A67-7CE6FF5121CE}" presName="hierChild5" presStyleCnt="0"/>
      <dgm:spPr/>
    </dgm:pt>
    <dgm:pt modelId="{C47F1871-012B-4B31-9C9C-BF06E38090FE}" type="pres">
      <dgm:prSet presAssocID="{13D00C6E-59E4-4C33-A1F3-8FBD4DF0175C}" presName="Name23" presStyleLbl="parChTrans1D4" presStyleIdx="2" presStyleCnt="6"/>
      <dgm:spPr/>
    </dgm:pt>
    <dgm:pt modelId="{4868706D-8347-49C4-AE9B-D2DDDBE526FB}" type="pres">
      <dgm:prSet presAssocID="{50CADF98-77D4-4688-BDAD-4CD41C1F6C9C}" presName="hierRoot4" presStyleCnt="0"/>
      <dgm:spPr/>
    </dgm:pt>
    <dgm:pt modelId="{2273932C-3F71-419B-B75C-458713D1CAEF}" type="pres">
      <dgm:prSet presAssocID="{50CADF98-77D4-4688-BDAD-4CD41C1F6C9C}" presName="composite4" presStyleCnt="0"/>
      <dgm:spPr/>
    </dgm:pt>
    <dgm:pt modelId="{199E7271-B6EB-4BCD-80D7-C228C231A8DA}" type="pres">
      <dgm:prSet presAssocID="{50CADF98-77D4-4688-BDAD-4CD41C1F6C9C}" presName="background4" presStyleLbl="node4" presStyleIdx="2" presStyleCnt="6"/>
      <dgm:spPr/>
    </dgm:pt>
    <dgm:pt modelId="{7027FB65-D99C-4703-A423-B344779B2B1B}" type="pres">
      <dgm:prSet presAssocID="{50CADF98-77D4-4688-BDAD-4CD41C1F6C9C}" presName="text4" presStyleLbl="fgAcc4" presStyleIdx="2" presStyleCnt="6">
        <dgm:presLayoutVars>
          <dgm:chPref val="3"/>
        </dgm:presLayoutVars>
      </dgm:prSet>
      <dgm:spPr/>
    </dgm:pt>
    <dgm:pt modelId="{F7BAC927-B8E0-4A58-82E8-8484497DF78F}" type="pres">
      <dgm:prSet presAssocID="{50CADF98-77D4-4688-BDAD-4CD41C1F6C9C}" presName="hierChild5" presStyleCnt="0"/>
      <dgm:spPr/>
    </dgm:pt>
    <dgm:pt modelId="{2F843A40-5759-44D9-BABA-EA515F9B973E}" type="pres">
      <dgm:prSet presAssocID="{10B0E6EF-4DAF-4D53-B86D-7B7BA1467DBA}" presName="Name17" presStyleLbl="parChTrans1D3" presStyleIdx="6" presStyleCnt="7"/>
      <dgm:spPr/>
    </dgm:pt>
    <dgm:pt modelId="{E242CB98-FE43-43E8-ACD0-9E26F6B938FD}" type="pres">
      <dgm:prSet presAssocID="{00A55881-8C66-4EFA-A1A9-C923AE73A87A}" presName="hierRoot3" presStyleCnt="0"/>
      <dgm:spPr/>
    </dgm:pt>
    <dgm:pt modelId="{6BCBD50B-164A-4BF1-AA23-C18710109451}" type="pres">
      <dgm:prSet presAssocID="{00A55881-8C66-4EFA-A1A9-C923AE73A87A}" presName="composite3" presStyleCnt="0"/>
      <dgm:spPr/>
    </dgm:pt>
    <dgm:pt modelId="{9302513B-8654-409E-A47C-71A7A0209A41}" type="pres">
      <dgm:prSet presAssocID="{00A55881-8C66-4EFA-A1A9-C923AE73A87A}" presName="background3" presStyleLbl="node3" presStyleIdx="6" presStyleCnt="7"/>
      <dgm:spPr/>
    </dgm:pt>
    <dgm:pt modelId="{42FD5EE1-07D3-4BDC-8E89-566F5D4A839F}" type="pres">
      <dgm:prSet presAssocID="{00A55881-8C66-4EFA-A1A9-C923AE73A87A}" presName="text3" presStyleLbl="fgAcc3" presStyleIdx="6" presStyleCnt="7">
        <dgm:presLayoutVars>
          <dgm:chPref val="3"/>
        </dgm:presLayoutVars>
      </dgm:prSet>
      <dgm:spPr/>
    </dgm:pt>
    <dgm:pt modelId="{37273888-CF39-48E0-94DA-B84F72B32116}" type="pres">
      <dgm:prSet presAssocID="{00A55881-8C66-4EFA-A1A9-C923AE73A87A}" presName="hierChild4" presStyleCnt="0"/>
      <dgm:spPr/>
    </dgm:pt>
    <dgm:pt modelId="{FDA6FBC9-915D-4447-99F1-E7F23DB8D948}" type="pres">
      <dgm:prSet presAssocID="{0BC56495-18FF-4FCC-A0E3-00B9156240D6}" presName="Name23" presStyleLbl="parChTrans1D4" presStyleIdx="3" presStyleCnt="6"/>
      <dgm:spPr/>
    </dgm:pt>
    <dgm:pt modelId="{ADD99A3F-81C1-4789-A88E-74B81F0CB031}" type="pres">
      <dgm:prSet presAssocID="{0ECF1419-C649-4E48-B828-972C3B64BA17}" presName="hierRoot4" presStyleCnt="0"/>
      <dgm:spPr/>
    </dgm:pt>
    <dgm:pt modelId="{516C42DE-0D9C-4E6C-93E9-CF1F253BC6CA}" type="pres">
      <dgm:prSet presAssocID="{0ECF1419-C649-4E48-B828-972C3B64BA17}" presName="composite4" presStyleCnt="0"/>
      <dgm:spPr/>
    </dgm:pt>
    <dgm:pt modelId="{9FD191D2-54BB-4DB5-AB56-1717D2582EC7}" type="pres">
      <dgm:prSet presAssocID="{0ECF1419-C649-4E48-B828-972C3B64BA17}" presName="background4" presStyleLbl="node4" presStyleIdx="3" presStyleCnt="6"/>
      <dgm:spPr/>
    </dgm:pt>
    <dgm:pt modelId="{14340B11-3C09-47AD-942B-24F1FCCA9E26}" type="pres">
      <dgm:prSet presAssocID="{0ECF1419-C649-4E48-B828-972C3B64BA17}" presName="text4" presStyleLbl="fgAcc4" presStyleIdx="3" presStyleCnt="6">
        <dgm:presLayoutVars>
          <dgm:chPref val="3"/>
        </dgm:presLayoutVars>
      </dgm:prSet>
      <dgm:spPr/>
    </dgm:pt>
    <dgm:pt modelId="{CC652BB4-40FD-4C7D-AB19-5E62116CF78E}" type="pres">
      <dgm:prSet presAssocID="{0ECF1419-C649-4E48-B828-972C3B64BA17}" presName="hierChild5" presStyleCnt="0"/>
      <dgm:spPr/>
    </dgm:pt>
    <dgm:pt modelId="{11874B76-ACF5-4214-BAA4-3C7CA88F7DF9}" type="pres">
      <dgm:prSet presAssocID="{464F99FB-7734-4C40-AC75-35991D748D6E}" presName="Name23" presStyleLbl="parChTrans1D4" presStyleIdx="4" presStyleCnt="6"/>
      <dgm:spPr/>
    </dgm:pt>
    <dgm:pt modelId="{EA980E25-510E-4271-B042-35A50C5A062D}" type="pres">
      <dgm:prSet presAssocID="{51D9146F-4663-4216-BF77-804462709DEC}" presName="hierRoot4" presStyleCnt="0"/>
      <dgm:spPr/>
    </dgm:pt>
    <dgm:pt modelId="{E1BAD52C-0992-45E0-A70B-80D7ED3B9DD0}" type="pres">
      <dgm:prSet presAssocID="{51D9146F-4663-4216-BF77-804462709DEC}" presName="composite4" presStyleCnt="0"/>
      <dgm:spPr/>
    </dgm:pt>
    <dgm:pt modelId="{7250EDFD-E803-44FB-A150-86BE00F31F64}" type="pres">
      <dgm:prSet presAssocID="{51D9146F-4663-4216-BF77-804462709DEC}" presName="background4" presStyleLbl="node4" presStyleIdx="4" presStyleCnt="6"/>
      <dgm:spPr/>
    </dgm:pt>
    <dgm:pt modelId="{23CA5EE7-FE8A-45F9-A1F8-0F18CB2BA8E5}" type="pres">
      <dgm:prSet presAssocID="{51D9146F-4663-4216-BF77-804462709DEC}" presName="text4" presStyleLbl="fgAcc4" presStyleIdx="4" presStyleCnt="6">
        <dgm:presLayoutVars>
          <dgm:chPref val="3"/>
        </dgm:presLayoutVars>
      </dgm:prSet>
      <dgm:spPr/>
    </dgm:pt>
    <dgm:pt modelId="{11135C91-0762-4DE0-8A25-2BC8DFB46D9A}" type="pres">
      <dgm:prSet presAssocID="{51D9146F-4663-4216-BF77-804462709DEC}" presName="hierChild5" presStyleCnt="0"/>
      <dgm:spPr/>
    </dgm:pt>
    <dgm:pt modelId="{74F18B29-620A-46BC-AB55-2A94D8B10A35}" type="pres">
      <dgm:prSet presAssocID="{F9831714-A8E8-427D-8E59-5DC0AFCA5716}" presName="Name23" presStyleLbl="parChTrans1D4" presStyleIdx="5" presStyleCnt="6"/>
      <dgm:spPr/>
    </dgm:pt>
    <dgm:pt modelId="{E43E0F64-D7CF-4753-9213-14010B78AF72}" type="pres">
      <dgm:prSet presAssocID="{9EE3CF97-05B1-404B-A1F1-F92955D1EA4D}" presName="hierRoot4" presStyleCnt="0"/>
      <dgm:spPr/>
    </dgm:pt>
    <dgm:pt modelId="{37AEF9F4-10D1-43FC-BE1D-FED65F48D3C9}" type="pres">
      <dgm:prSet presAssocID="{9EE3CF97-05B1-404B-A1F1-F92955D1EA4D}" presName="composite4" presStyleCnt="0"/>
      <dgm:spPr/>
    </dgm:pt>
    <dgm:pt modelId="{AA299277-F396-420D-93DF-D7871A6AFED0}" type="pres">
      <dgm:prSet presAssocID="{9EE3CF97-05B1-404B-A1F1-F92955D1EA4D}" presName="background4" presStyleLbl="node4" presStyleIdx="5" presStyleCnt="6"/>
      <dgm:spPr/>
    </dgm:pt>
    <dgm:pt modelId="{B4E4A711-D232-4E0D-BDF4-469EF6261408}" type="pres">
      <dgm:prSet presAssocID="{9EE3CF97-05B1-404B-A1F1-F92955D1EA4D}" presName="text4" presStyleLbl="fgAcc4" presStyleIdx="5" presStyleCnt="6">
        <dgm:presLayoutVars>
          <dgm:chPref val="3"/>
        </dgm:presLayoutVars>
      </dgm:prSet>
      <dgm:spPr/>
    </dgm:pt>
    <dgm:pt modelId="{1DAA5F17-B85D-4C32-B3A1-B04EF9CB6E9D}" type="pres">
      <dgm:prSet presAssocID="{9EE3CF97-05B1-404B-A1F1-F92955D1EA4D}" presName="hierChild5" presStyleCnt="0"/>
      <dgm:spPr/>
    </dgm:pt>
  </dgm:ptLst>
  <dgm:cxnLst>
    <dgm:cxn modelId="{701B9B03-97CE-4B9B-96FC-B62971674DF9}" srcId="{5197CE6D-B07A-4739-913D-1F4445B506B9}" destId="{ECDD2DFD-DE6C-4CEF-B340-66567589B5B6}" srcOrd="0" destOrd="0" parTransId="{DBA44D71-ED94-47F5-B15B-116FAC62BD40}" sibTransId="{6F8615C5-486C-44A4-AF87-C6D50403514F}"/>
    <dgm:cxn modelId="{B0C07F04-75A3-4A8D-8AA5-4BD2256EC893}" type="presOf" srcId="{6D95EBD3-DC0E-4676-AD52-3FC5943BA4BE}" destId="{322CC26D-DC41-4FFF-A9C9-9E2D8E1E1B08}" srcOrd="0" destOrd="0" presId="urn:microsoft.com/office/officeart/2005/8/layout/hierarchy1"/>
    <dgm:cxn modelId="{FAC1B508-F87D-40A1-B10C-EC2CFCDC6E6D}" type="presOf" srcId="{BD911378-203A-470B-B09D-180C0EAE1EAA}" destId="{CF9D1CDC-4FA7-4225-8667-8D7B3DED6530}" srcOrd="0" destOrd="0" presId="urn:microsoft.com/office/officeart/2005/8/layout/hierarchy1"/>
    <dgm:cxn modelId="{EF4CF31A-4FEE-4612-9A33-ABEE170BD3AD}" type="presOf" srcId="{0BC56495-18FF-4FCC-A0E3-00B9156240D6}" destId="{FDA6FBC9-915D-4447-99F1-E7F23DB8D948}" srcOrd="0" destOrd="0" presId="urn:microsoft.com/office/officeart/2005/8/layout/hierarchy1"/>
    <dgm:cxn modelId="{454C551F-44BB-41BA-BF27-27AB2469E080}" type="presOf" srcId="{D36BCC74-7E51-4DB4-ACA3-10E25D74D612}" destId="{F29F434C-F2D0-4D2A-AB84-A5150F292C49}" srcOrd="0" destOrd="0" presId="urn:microsoft.com/office/officeart/2005/8/layout/hierarchy1"/>
    <dgm:cxn modelId="{4312BF23-8BFA-43FB-B1DA-67B5B82A5264}" type="presOf" srcId="{50CADF98-77D4-4688-BDAD-4CD41C1F6C9C}" destId="{7027FB65-D99C-4703-A423-B344779B2B1B}" srcOrd="0" destOrd="0" presId="urn:microsoft.com/office/officeart/2005/8/layout/hierarchy1"/>
    <dgm:cxn modelId="{A0A35026-CACF-4BDA-AFB9-228192C85211}" srcId="{A3C80D54-224E-44C4-876B-EDE935EBDFDF}" destId="{F4907C3D-68D9-49CB-ABF8-AE4EBE410021}" srcOrd="0" destOrd="0" parTransId="{DC0697BA-2EC9-430A-96EA-537FDA237189}" sibTransId="{31036602-8A40-4DC6-ABD8-28ED93ECCC6F}"/>
    <dgm:cxn modelId="{4CD67B28-F9DD-4E69-A365-34F8D7519D60}" srcId="{11DD33AB-AAF6-422F-9CC9-495A92AB956B}" destId="{827A5690-7A1F-41FC-9E57-7FCFA35331B0}" srcOrd="0" destOrd="0" parTransId="{6D95EBD3-DC0E-4676-AD52-3FC5943BA4BE}" sibTransId="{6B0B2D39-39DE-44C1-8661-CFFFA2C619D0}"/>
    <dgm:cxn modelId="{97809728-8F10-4D36-85D6-9051A29FFF3D}" type="presOf" srcId="{2C73C986-BBC6-4C3B-97EC-380B23D9CB98}" destId="{4476DD05-C39F-4FE8-855C-F26A44321297}" srcOrd="0" destOrd="0" presId="urn:microsoft.com/office/officeart/2005/8/layout/hierarchy1"/>
    <dgm:cxn modelId="{0B3B0129-436D-4E59-8694-567BEDEBA1A5}" srcId="{00A55881-8C66-4EFA-A1A9-C923AE73A87A}" destId="{9EE3CF97-05B1-404B-A1F1-F92955D1EA4D}" srcOrd="2" destOrd="0" parTransId="{F9831714-A8E8-427D-8E59-5DC0AFCA5716}" sibTransId="{99F9D773-AB3F-457A-AEFE-64D5CB8D7475}"/>
    <dgm:cxn modelId="{147CB037-AE6E-4444-BFE4-2CCEBEFDE50D}" type="presOf" srcId="{FF3EC436-F66B-4A12-AC79-0FC4DD7831E2}" destId="{EBE109D6-9F6A-49D1-A799-A453EC62D309}" srcOrd="0" destOrd="0" presId="urn:microsoft.com/office/officeart/2005/8/layout/hierarchy1"/>
    <dgm:cxn modelId="{5A16E939-78AD-4139-AF98-8563C0B44F57}" type="presOf" srcId="{F4907C3D-68D9-49CB-ABF8-AE4EBE410021}" destId="{78ED5B0C-6B6C-4B54-ACFF-583B7858B6F6}" srcOrd="0" destOrd="0" presId="urn:microsoft.com/office/officeart/2005/8/layout/hierarchy1"/>
    <dgm:cxn modelId="{513C9A3D-8BA4-4302-A747-4DA9089BEBB0}" type="presOf" srcId="{6FDAA4C4-A340-452C-8A0C-F5F2D9E31A43}" destId="{3E925D66-9844-49E2-A07C-0B9C88456F9E}" srcOrd="0" destOrd="0" presId="urn:microsoft.com/office/officeart/2005/8/layout/hierarchy1"/>
    <dgm:cxn modelId="{8717D53F-69FD-46D3-90EE-1458652D0F28}" srcId="{11DD33AB-AAF6-422F-9CC9-495A92AB956B}" destId="{00A55881-8C66-4EFA-A1A9-C923AE73A87A}" srcOrd="1" destOrd="0" parTransId="{10B0E6EF-4DAF-4D53-B86D-7B7BA1467DBA}" sibTransId="{61066DE6-A2FF-43DD-B96E-8FDA87D69415}"/>
    <dgm:cxn modelId="{1EA5D162-664A-4B9C-BCF1-B80B001B2E56}" type="presOf" srcId="{10B0E6EF-4DAF-4D53-B86D-7B7BA1467DBA}" destId="{2F843A40-5759-44D9-BABA-EA515F9B973E}" srcOrd="0" destOrd="0" presId="urn:microsoft.com/office/officeart/2005/8/layout/hierarchy1"/>
    <dgm:cxn modelId="{2C109844-0498-4A8F-8943-4C77BCBF69BD}" srcId="{827A5690-7A1F-41FC-9E57-7FCFA35331B0}" destId="{679E9EE5-B9BD-4387-9A67-7CE6FF5121CE}" srcOrd="1" destOrd="0" parTransId="{9B01D1F2-50D0-4E5F-96B5-A7F446B741F1}" sibTransId="{5C786F4D-FB65-41DB-9ACA-B24A277ABECE}"/>
    <dgm:cxn modelId="{3AB24366-C3D6-4E8D-BC35-EA8F7AE5DAE5}" type="presOf" srcId="{ECDD2DFD-DE6C-4CEF-B340-66567589B5B6}" destId="{5DF8A286-14E0-4872-9B94-6C9129C8BFCC}" srcOrd="0" destOrd="0" presId="urn:microsoft.com/office/officeart/2005/8/layout/hierarchy1"/>
    <dgm:cxn modelId="{5AA0246C-3FF1-4831-91C6-ED06F4BA0EF6}" srcId="{00A55881-8C66-4EFA-A1A9-C923AE73A87A}" destId="{51D9146F-4663-4216-BF77-804462709DEC}" srcOrd="1" destOrd="0" parTransId="{464F99FB-7734-4C40-AC75-35991D748D6E}" sibTransId="{8BEBBE4A-C2CA-4588-B28D-003C372501C0}"/>
    <dgm:cxn modelId="{77EEFA4C-8331-4FCB-9804-F025C16C9C37}" type="presOf" srcId="{9B01D1F2-50D0-4E5F-96B5-A7F446B741F1}" destId="{F2166FFB-D787-42FE-9E52-AF7643810A0B}" srcOrd="0" destOrd="0" presId="urn:microsoft.com/office/officeart/2005/8/layout/hierarchy1"/>
    <dgm:cxn modelId="{2C8C0052-3867-4201-A54D-5B800DB5F31E}" type="presOf" srcId="{35A9EB99-9693-4601-8B85-BB49B8AFEB9F}" destId="{DDBF3CD8-39CD-4085-8C2F-5D10FA04373E}" srcOrd="0" destOrd="0" presId="urn:microsoft.com/office/officeart/2005/8/layout/hierarchy1"/>
    <dgm:cxn modelId="{40D9EF52-4867-4F7B-88B2-E243064550EE}" type="presOf" srcId="{DBA44D71-ED94-47F5-B15B-116FAC62BD40}" destId="{F14D2739-C6C2-4147-A3AF-69907D306D2F}" srcOrd="0" destOrd="0" presId="urn:microsoft.com/office/officeart/2005/8/layout/hierarchy1"/>
    <dgm:cxn modelId="{DB0C4E73-5ED7-4E10-AD12-2F65835530B6}" type="presOf" srcId="{9EE3CF97-05B1-404B-A1F1-F92955D1EA4D}" destId="{B4E4A711-D232-4E0D-BDF4-469EF6261408}" srcOrd="0" destOrd="0" presId="urn:microsoft.com/office/officeart/2005/8/layout/hierarchy1"/>
    <dgm:cxn modelId="{CCAF5058-29B7-4B9D-94B3-CD8628FC9692}" srcId="{5197CE6D-B07A-4739-913D-1F4445B506B9}" destId="{6FDAA4C4-A340-452C-8A0C-F5F2D9E31A43}" srcOrd="2" destOrd="0" parTransId="{75B36DED-77FB-484C-A063-986AC9FE9A2C}" sibTransId="{0D915D31-28EC-4661-A939-646D1448642E}"/>
    <dgm:cxn modelId="{17761F7A-F5B7-495E-9B02-F14B9A0669F1}" type="presOf" srcId="{464F99FB-7734-4C40-AC75-35991D748D6E}" destId="{11874B76-ACF5-4214-BAA4-3C7CA88F7DF9}" srcOrd="0" destOrd="0" presId="urn:microsoft.com/office/officeart/2005/8/layout/hierarchy1"/>
    <dgm:cxn modelId="{F392EB5A-5639-4C81-BA83-A2AD639DC48B}" type="presOf" srcId="{F9831714-A8E8-427D-8E59-5DC0AFCA5716}" destId="{74F18B29-620A-46BC-AB55-2A94D8B10A35}" srcOrd="0" destOrd="0" presId="urn:microsoft.com/office/officeart/2005/8/layout/hierarchy1"/>
    <dgm:cxn modelId="{9540967D-38F8-4D20-8137-895B68B93E9C}" type="presOf" srcId="{4C306FC8-E437-41B3-85A7-425BD5F584CE}" destId="{A3ED9BF5-7304-48C3-80C5-C691F0FC91CC}" srcOrd="0" destOrd="0" presId="urn:microsoft.com/office/officeart/2005/8/layout/hierarchy1"/>
    <dgm:cxn modelId="{F8336D80-E4D8-40E9-8C53-BC0D70907D8A}" type="presOf" srcId="{0ECF1419-C649-4E48-B828-972C3B64BA17}" destId="{14340B11-3C09-47AD-942B-24F1FCCA9E26}" srcOrd="0" destOrd="0" presId="urn:microsoft.com/office/officeart/2005/8/layout/hierarchy1"/>
    <dgm:cxn modelId="{0CF44281-7AE0-472C-A12B-D43084ED8C09}" srcId="{F4907C3D-68D9-49CB-ABF8-AE4EBE410021}" destId="{11DD33AB-AAF6-422F-9CC9-495A92AB956B}" srcOrd="1" destOrd="0" parTransId="{FF3EC436-F66B-4A12-AC79-0FC4DD7831E2}" sibTransId="{D760BDEA-B032-478E-9C52-1ED72EB8069A}"/>
    <dgm:cxn modelId="{4AED5195-DBFA-41AF-86B4-ADBDB061FD25}" srcId="{00A55881-8C66-4EFA-A1A9-C923AE73A87A}" destId="{0ECF1419-C649-4E48-B828-972C3B64BA17}" srcOrd="0" destOrd="0" parTransId="{0BC56495-18FF-4FCC-A0E3-00B9156240D6}" sibTransId="{93585293-51ED-4F6D-92B1-8D078E4341B1}"/>
    <dgm:cxn modelId="{E048A0B1-D761-4F9D-8196-D6B50F69123E}" type="presOf" srcId="{9B365CE5-D41D-433D-86F8-B820F8D18FA2}" destId="{BE026CEB-FCB7-4EF4-854E-1CA91DFC0996}" srcOrd="0" destOrd="0" presId="urn:microsoft.com/office/officeart/2005/8/layout/hierarchy1"/>
    <dgm:cxn modelId="{858DC8B7-E778-4EF3-95E1-F0D4C2D5C42E}" srcId="{827A5690-7A1F-41FC-9E57-7FCFA35331B0}" destId="{2C73C986-BBC6-4C3B-97EC-380B23D9CB98}" srcOrd="0" destOrd="0" parTransId="{9B365CE5-D41D-433D-86F8-B820F8D18FA2}" sibTransId="{BEA803A1-0333-485D-B966-D5D958074090}"/>
    <dgm:cxn modelId="{F8A334BC-4F7B-46A4-AF49-1DF28C67CF88}" srcId="{5197CE6D-B07A-4739-913D-1F4445B506B9}" destId="{D36BCC74-7E51-4DB4-ACA3-10E25D74D612}" srcOrd="1" destOrd="0" parTransId="{90AD5C8B-161A-4D00-9BAC-1361C0871DDB}" sibTransId="{40F431FA-8ED9-47B6-9C40-C6FDD6CF67AA}"/>
    <dgm:cxn modelId="{AEA98ABE-F2F3-47DF-8F32-2077F8247B8E}" type="presOf" srcId="{00A55881-8C66-4EFA-A1A9-C923AE73A87A}" destId="{42FD5EE1-07D3-4BDC-8E89-566F5D4A839F}" srcOrd="0" destOrd="0" presId="urn:microsoft.com/office/officeart/2005/8/layout/hierarchy1"/>
    <dgm:cxn modelId="{C52999BE-0259-4DB8-9DF0-777BB1B3F701}" type="presOf" srcId="{3B3CF855-4DCE-40CA-A851-2B18E5534D1E}" destId="{23A6A4F1-B096-45CE-9D8C-AFBB0BF84F0A}" srcOrd="0" destOrd="0" presId="urn:microsoft.com/office/officeart/2005/8/layout/hierarchy1"/>
    <dgm:cxn modelId="{2E0AEBBF-DE46-4569-8A01-F743D806763E}" type="presOf" srcId="{5197CE6D-B07A-4739-913D-1F4445B506B9}" destId="{7DB152E4-3C3C-434E-958C-F09CAF98CA41}" srcOrd="0" destOrd="0" presId="urn:microsoft.com/office/officeart/2005/8/layout/hierarchy1"/>
    <dgm:cxn modelId="{FE743CC9-3AD3-4B2B-BC9C-1011110454A9}" type="presOf" srcId="{51D9146F-4663-4216-BF77-804462709DEC}" destId="{23CA5EE7-FE8A-45F9-A1F8-0F18CB2BA8E5}" srcOrd="0" destOrd="0" presId="urn:microsoft.com/office/officeart/2005/8/layout/hierarchy1"/>
    <dgm:cxn modelId="{0DC357CC-BF99-40D5-A661-C3B7E17C2025}" type="presOf" srcId="{827A5690-7A1F-41FC-9E57-7FCFA35331B0}" destId="{12853C53-362B-4CF7-94F8-32EEB9180D09}" srcOrd="0" destOrd="0" presId="urn:microsoft.com/office/officeart/2005/8/layout/hierarchy1"/>
    <dgm:cxn modelId="{054DEFCC-4F13-44F0-9B8F-9A48410B6D71}" type="presOf" srcId="{69C5B863-FADA-4428-A9E2-9A5EB9FAA532}" destId="{FB65E346-7DDD-4C37-ADC2-4C155DF154B5}" srcOrd="0" destOrd="0" presId="urn:microsoft.com/office/officeart/2005/8/layout/hierarchy1"/>
    <dgm:cxn modelId="{0F9625DB-3BF9-4E74-A277-281DDEF78D89}" type="presOf" srcId="{75B36DED-77FB-484C-A063-986AC9FE9A2C}" destId="{40AA06EC-A0F1-4B25-B1B6-EC8951089A5C}" srcOrd="0" destOrd="0" presId="urn:microsoft.com/office/officeart/2005/8/layout/hierarchy1"/>
    <dgm:cxn modelId="{D332F5E0-3932-4E82-92A5-A60761B623F0}" srcId="{F4907C3D-68D9-49CB-ABF8-AE4EBE410021}" destId="{5197CE6D-B07A-4739-913D-1F4445B506B9}" srcOrd="0" destOrd="0" parTransId="{3B3CF855-4DCE-40CA-A851-2B18E5534D1E}" sibTransId="{1B8A110B-5CF8-41FF-BEB6-499FBCC339E2}"/>
    <dgm:cxn modelId="{BD2E94E1-7C78-4716-9E9B-991039F3BC32}" type="presOf" srcId="{11DD33AB-AAF6-422F-9CC9-495A92AB956B}" destId="{EDBD376D-C60B-4D8A-A604-70627A47E0DD}" srcOrd="0" destOrd="0" presId="urn:microsoft.com/office/officeart/2005/8/layout/hierarchy1"/>
    <dgm:cxn modelId="{AE8666EC-6980-455D-8CBB-B56176472D37}" type="presOf" srcId="{90AD5C8B-161A-4D00-9BAC-1361C0871DDB}" destId="{85643DEE-5D34-44CB-AA5D-6583645C67B4}" srcOrd="0" destOrd="0" presId="urn:microsoft.com/office/officeart/2005/8/layout/hierarchy1"/>
    <dgm:cxn modelId="{5F776AEF-9C1D-427D-8438-17EF9B6339A9}" srcId="{5197CE6D-B07A-4739-913D-1F4445B506B9}" destId="{35A9EB99-9693-4601-8B85-BB49B8AFEB9F}" srcOrd="3" destOrd="0" parTransId="{BD911378-203A-470B-B09D-180C0EAE1EAA}" sibTransId="{0BD6D88E-449F-469E-883F-C308616FE3DE}"/>
    <dgm:cxn modelId="{18A248F0-6950-4D31-AA2E-A7B1E82A5791}" srcId="{827A5690-7A1F-41FC-9E57-7FCFA35331B0}" destId="{50CADF98-77D4-4688-BDAD-4CD41C1F6C9C}" srcOrd="2" destOrd="0" parTransId="{13D00C6E-59E4-4C33-A1F3-8FBD4DF0175C}" sibTransId="{85D8E1C7-BA4C-4FC2-A753-508ADB7F959C}"/>
    <dgm:cxn modelId="{6095CAF1-A65F-4B43-90F3-E1EE68EC93A8}" type="presOf" srcId="{13D00C6E-59E4-4C33-A1F3-8FBD4DF0175C}" destId="{C47F1871-012B-4B31-9C9C-BF06E38090FE}" srcOrd="0" destOrd="0" presId="urn:microsoft.com/office/officeart/2005/8/layout/hierarchy1"/>
    <dgm:cxn modelId="{4A15F9F7-BF0F-4236-87FE-2C344BAF71AF}" type="presOf" srcId="{A3C80D54-224E-44C4-876B-EDE935EBDFDF}" destId="{0AA313E2-14F5-4885-989E-3E1AF30C82D6}" srcOrd="0" destOrd="0" presId="urn:microsoft.com/office/officeart/2005/8/layout/hierarchy1"/>
    <dgm:cxn modelId="{EF4A66F9-8C1C-45D5-8317-FF65BE924125}" type="presOf" srcId="{679E9EE5-B9BD-4387-9A67-7CE6FF5121CE}" destId="{4EEFAEB5-31E0-4AFE-BBA5-2A69CBF702B5}" srcOrd="0" destOrd="0" presId="urn:microsoft.com/office/officeart/2005/8/layout/hierarchy1"/>
    <dgm:cxn modelId="{E2A7C3FA-F0A9-4C39-A280-4CB6B2F79761}" srcId="{5197CE6D-B07A-4739-913D-1F4445B506B9}" destId="{69C5B863-FADA-4428-A9E2-9A5EB9FAA532}" srcOrd="4" destOrd="0" parTransId="{4C306FC8-E437-41B3-85A7-425BD5F584CE}" sibTransId="{3E7D5974-F04E-4B4E-811B-481F0012326D}"/>
    <dgm:cxn modelId="{2D37DD1D-BC2E-488C-9E6D-3A8A29F29A74}" type="presParOf" srcId="{0AA313E2-14F5-4885-989E-3E1AF30C82D6}" destId="{792EDA97-8E7E-485F-B26E-BCE280E74D83}" srcOrd="0" destOrd="0" presId="urn:microsoft.com/office/officeart/2005/8/layout/hierarchy1"/>
    <dgm:cxn modelId="{C9697496-97A7-4F4E-8EDC-DC517FC1AF5F}" type="presParOf" srcId="{792EDA97-8E7E-485F-B26E-BCE280E74D83}" destId="{431B5083-E5E0-46A8-BE2F-4E339BB64D95}" srcOrd="0" destOrd="0" presId="urn:microsoft.com/office/officeart/2005/8/layout/hierarchy1"/>
    <dgm:cxn modelId="{0032A57B-7690-4884-AF57-24CEC99F70B7}" type="presParOf" srcId="{431B5083-E5E0-46A8-BE2F-4E339BB64D95}" destId="{A6000179-D2B8-43D5-93AE-1A39B78E6E49}" srcOrd="0" destOrd="0" presId="urn:microsoft.com/office/officeart/2005/8/layout/hierarchy1"/>
    <dgm:cxn modelId="{D9E43CC3-7E60-472C-ACD7-E97868014141}" type="presParOf" srcId="{431B5083-E5E0-46A8-BE2F-4E339BB64D95}" destId="{78ED5B0C-6B6C-4B54-ACFF-583B7858B6F6}" srcOrd="1" destOrd="0" presId="urn:microsoft.com/office/officeart/2005/8/layout/hierarchy1"/>
    <dgm:cxn modelId="{97953FBE-D3F8-4463-9A6C-C91A8058189C}" type="presParOf" srcId="{792EDA97-8E7E-485F-B26E-BCE280E74D83}" destId="{C3A4FA31-A57A-4DCE-9015-153E09DAEC4C}" srcOrd="1" destOrd="0" presId="urn:microsoft.com/office/officeart/2005/8/layout/hierarchy1"/>
    <dgm:cxn modelId="{D1AFCF9A-E3C6-4268-93E1-146E84463DD5}" type="presParOf" srcId="{C3A4FA31-A57A-4DCE-9015-153E09DAEC4C}" destId="{23A6A4F1-B096-45CE-9D8C-AFBB0BF84F0A}" srcOrd="0" destOrd="0" presId="urn:microsoft.com/office/officeart/2005/8/layout/hierarchy1"/>
    <dgm:cxn modelId="{6D37493A-4BA0-4A57-A3F4-D0B71915B1AB}" type="presParOf" srcId="{C3A4FA31-A57A-4DCE-9015-153E09DAEC4C}" destId="{B1061FA1-2463-431D-88DD-634BC9EFF3D8}" srcOrd="1" destOrd="0" presId="urn:microsoft.com/office/officeart/2005/8/layout/hierarchy1"/>
    <dgm:cxn modelId="{6E52380C-08B2-45E4-89F2-61D0D8BDB7A7}" type="presParOf" srcId="{B1061FA1-2463-431D-88DD-634BC9EFF3D8}" destId="{FF3FAED9-A917-4E32-A541-45B3CF762B72}" srcOrd="0" destOrd="0" presId="urn:microsoft.com/office/officeart/2005/8/layout/hierarchy1"/>
    <dgm:cxn modelId="{AD9D3A52-AD05-4A70-AB36-3C189D55723D}" type="presParOf" srcId="{FF3FAED9-A917-4E32-A541-45B3CF762B72}" destId="{1FBDBA83-C912-4B6D-BE7D-4069991A47A4}" srcOrd="0" destOrd="0" presId="urn:microsoft.com/office/officeart/2005/8/layout/hierarchy1"/>
    <dgm:cxn modelId="{4420031E-BB12-4377-BEA7-84ECF3313896}" type="presParOf" srcId="{FF3FAED9-A917-4E32-A541-45B3CF762B72}" destId="{7DB152E4-3C3C-434E-958C-F09CAF98CA41}" srcOrd="1" destOrd="0" presId="urn:microsoft.com/office/officeart/2005/8/layout/hierarchy1"/>
    <dgm:cxn modelId="{D1F12D2C-03D6-458B-AB1C-23D15D7117CD}" type="presParOf" srcId="{B1061FA1-2463-431D-88DD-634BC9EFF3D8}" destId="{BC6ACE44-01C1-4D01-B4AB-5AE96A20F503}" srcOrd="1" destOrd="0" presId="urn:microsoft.com/office/officeart/2005/8/layout/hierarchy1"/>
    <dgm:cxn modelId="{249039EB-2AD7-4557-9246-78DEED638112}" type="presParOf" srcId="{BC6ACE44-01C1-4D01-B4AB-5AE96A20F503}" destId="{F14D2739-C6C2-4147-A3AF-69907D306D2F}" srcOrd="0" destOrd="0" presId="urn:microsoft.com/office/officeart/2005/8/layout/hierarchy1"/>
    <dgm:cxn modelId="{D670971B-5248-45F6-B583-C9EC463516C0}" type="presParOf" srcId="{BC6ACE44-01C1-4D01-B4AB-5AE96A20F503}" destId="{FFC043A5-FFD7-4DB2-BD8E-3A5807C89670}" srcOrd="1" destOrd="0" presId="urn:microsoft.com/office/officeart/2005/8/layout/hierarchy1"/>
    <dgm:cxn modelId="{59FDF1A5-A522-4C76-B322-2175788A8E89}" type="presParOf" srcId="{FFC043A5-FFD7-4DB2-BD8E-3A5807C89670}" destId="{6F19FDBE-C3D3-42B6-B169-C4A7236172FA}" srcOrd="0" destOrd="0" presId="urn:microsoft.com/office/officeart/2005/8/layout/hierarchy1"/>
    <dgm:cxn modelId="{B83DAA56-F98B-433D-8769-110F6ACA61AB}" type="presParOf" srcId="{6F19FDBE-C3D3-42B6-B169-C4A7236172FA}" destId="{1A5D1408-6396-455E-B8B5-8FE075717A67}" srcOrd="0" destOrd="0" presId="urn:microsoft.com/office/officeart/2005/8/layout/hierarchy1"/>
    <dgm:cxn modelId="{B8B9BFAA-B29C-4762-9927-124F39EA55A4}" type="presParOf" srcId="{6F19FDBE-C3D3-42B6-B169-C4A7236172FA}" destId="{5DF8A286-14E0-4872-9B94-6C9129C8BFCC}" srcOrd="1" destOrd="0" presId="urn:microsoft.com/office/officeart/2005/8/layout/hierarchy1"/>
    <dgm:cxn modelId="{3BE2D56E-061E-4924-80BD-A69CEAA61539}" type="presParOf" srcId="{FFC043A5-FFD7-4DB2-BD8E-3A5807C89670}" destId="{228E3D8B-044D-4B38-BC31-A29722945DFE}" srcOrd="1" destOrd="0" presId="urn:microsoft.com/office/officeart/2005/8/layout/hierarchy1"/>
    <dgm:cxn modelId="{BEA5DD62-6817-419E-984D-FF7D592E7960}" type="presParOf" srcId="{BC6ACE44-01C1-4D01-B4AB-5AE96A20F503}" destId="{85643DEE-5D34-44CB-AA5D-6583645C67B4}" srcOrd="2" destOrd="0" presId="urn:microsoft.com/office/officeart/2005/8/layout/hierarchy1"/>
    <dgm:cxn modelId="{7F14F385-57DE-44AE-8131-D7E8A0223665}" type="presParOf" srcId="{BC6ACE44-01C1-4D01-B4AB-5AE96A20F503}" destId="{D9468DB0-8F6C-4095-ACD9-4AAE931EDF43}" srcOrd="3" destOrd="0" presId="urn:microsoft.com/office/officeart/2005/8/layout/hierarchy1"/>
    <dgm:cxn modelId="{1D08BA93-98BF-4D6A-9350-2C078884A076}" type="presParOf" srcId="{D9468DB0-8F6C-4095-ACD9-4AAE931EDF43}" destId="{E862D8E1-177C-433E-940F-3A427C8FE984}" srcOrd="0" destOrd="0" presId="urn:microsoft.com/office/officeart/2005/8/layout/hierarchy1"/>
    <dgm:cxn modelId="{4DDFD835-8419-490A-9E95-BCF4F99B15F8}" type="presParOf" srcId="{E862D8E1-177C-433E-940F-3A427C8FE984}" destId="{614EE1B4-F6D2-4DFF-8408-7AA5EF1CA43B}" srcOrd="0" destOrd="0" presId="urn:microsoft.com/office/officeart/2005/8/layout/hierarchy1"/>
    <dgm:cxn modelId="{B19B4BFF-75CE-4498-A737-9C1089685820}" type="presParOf" srcId="{E862D8E1-177C-433E-940F-3A427C8FE984}" destId="{F29F434C-F2D0-4D2A-AB84-A5150F292C49}" srcOrd="1" destOrd="0" presId="urn:microsoft.com/office/officeart/2005/8/layout/hierarchy1"/>
    <dgm:cxn modelId="{67C281A3-6D3F-4451-A40E-3479A89DFD02}" type="presParOf" srcId="{D9468DB0-8F6C-4095-ACD9-4AAE931EDF43}" destId="{A53A90E6-FEDE-4FF9-8C4A-1411FAFFEB61}" srcOrd="1" destOrd="0" presId="urn:microsoft.com/office/officeart/2005/8/layout/hierarchy1"/>
    <dgm:cxn modelId="{EE41D577-7DAD-4CFE-B9DE-4B1AE76312CD}" type="presParOf" srcId="{BC6ACE44-01C1-4D01-B4AB-5AE96A20F503}" destId="{40AA06EC-A0F1-4B25-B1B6-EC8951089A5C}" srcOrd="4" destOrd="0" presId="urn:microsoft.com/office/officeart/2005/8/layout/hierarchy1"/>
    <dgm:cxn modelId="{251B2281-442B-43C2-918B-356C3A270D63}" type="presParOf" srcId="{BC6ACE44-01C1-4D01-B4AB-5AE96A20F503}" destId="{3DD0B40C-362C-4E7E-A0E1-8A4DAF785BA6}" srcOrd="5" destOrd="0" presId="urn:microsoft.com/office/officeart/2005/8/layout/hierarchy1"/>
    <dgm:cxn modelId="{BCF6F7F6-BBF4-4AB3-AD55-6587F60DCB4F}" type="presParOf" srcId="{3DD0B40C-362C-4E7E-A0E1-8A4DAF785BA6}" destId="{504F3B0D-60F1-43C4-B87E-C8938CDD2543}" srcOrd="0" destOrd="0" presId="urn:microsoft.com/office/officeart/2005/8/layout/hierarchy1"/>
    <dgm:cxn modelId="{F0A0732F-EED2-4E1C-9596-78427F248512}" type="presParOf" srcId="{504F3B0D-60F1-43C4-B87E-C8938CDD2543}" destId="{6BD1425D-87E0-4C00-8046-3A0650366316}" srcOrd="0" destOrd="0" presId="urn:microsoft.com/office/officeart/2005/8/layout/hierarchy1"/>
    <dgm:cxn modelId="{C17616D7-984B-4BBE-A493-7E41D9CB26A1}" type="presParOf" srcId="{504F3B0D-60F1-43C4-B87E-C8938CDD2543}" destId="{3E925D66-9844-49E2-A07C-0B9C88456F9E}" srcOrd="1" destOrd="0" presId="urn:microsoft.com/office/officeart/2005/8/layout/hierarchy1"/>
    <dgm:cxn modelId="{94C44175-174F-4303-A109-BDD31F526978}" type="presParOf" srcId="{3DD0B40C-362C-4E7E-A0E1-8A4DAF785BA6}" destId="{2ED46208-AF91-4C0A-940E-2C1137C56331}" srcOrd="1" destOrd="0" presId="urn:microsoft.com/office/officeart/2005/8/layout/hierarchy1"/>
    <dgm:cxn modelId="{AA407096-9C32-4F79-93C9-CA2557D0AFFA}" type="presParOf" srcId="{BC6ACE44-01C1-4D01-B4AB-5AE96A20F503}" destId="{CF9D1CDC-4FA7-4225-8667-8D7B3DED6530}" srcOrd="6" destOrd="0" presId="urn:microsoft.com/office/officeart/2005/8/layout/hierarchy1"/>
    <dgm:cxn modelId="{B5BBF089-B9F4-4DFC-BBF8-A1B4A1553E0F}" type="presParOf" srcId="{BC6ACE44-01C1-4D01-B4AB-5AE96A20F503}" destId="{32C55061-9A6C-439E-AA25-44631594908A}" srcOrd="7" destOrd="0" presId="urn:microsoft.com/office/officeart/2005/8/layout/hierarchy1"/>
    <dgm:cxn modelId="{1A0F8936-F532-4A7E-929D-1AFCE2F03FC5}" type="presParOf" srcId="{32C55061-9A6C-439E-AA25-44631594908A}" destId="{BE7F9FFA-30AB-4EE8-8D89-BFF6E78C8F32}" srcOrd="0" destOrd="0" presId="urn:microsoft.com/office/officeart/2005/8/layout/hierarchy1"/>
    <dgm:cxn modelId="{8B52AEF7-C7CF-47D3-82CB-84456DAB3D1E}" type="presParOf" srcId="{BE7F9FFA-30AB-4EE8-8D89-BFF6E78C8F32}" destId="{BBBDD3DA-A4BD-40D2-AB86-56CD6CE44E86}" srcOrd="0" destOrd="0" presId="urn:microsoft.com/office/officeart/2005/8/layout/hierarchy1"/>
    <dgm:cxn modelId="{CFFCAFAD-6ADA-46AB-BB4A-0729924EBB01}" type="presParOf" srcId="{BE7F9FFA-30AB-4EE8-8D89-BFF6E78C8F32}" destId="{DDBF3CD8-39CD-4085-8C2F-5D10FA04373E}" srcOrd="1" destOrd="0" presId="urn:microsoft.com/office/officeart/2005/8/layout/hierarchy1"/>
    <dgm:cxn modelId="{526C1AD1-67E1-4666-8FC1-F50548815C77}" type="presParOf" srcId="{32C55061-9A6C-439E-AA25-44631594908A}" destId="{4A192BE3-59A8-4CCB-9DFF-96E8948B83F8}" srcOrd="1" destOrd="0" presId="urn:microsoft.com/office/officeart/2005/8/layout/hierarchy1"/>
    <dgm:cxn modelId="{6673F327-EF0F-437C-82BA-B6281EF33798}" type="presParOf" srcId="{BC6ACE44-01C1-4D01-B4AB-5AE96A20F503}" destId="{A3ED9BF5-7304-48C3-80C5-C691F0FC91CC}" srcOrd="8" destOrd="0" presId="urn:microsoft.com/office/officeart/2005/8/layout/hierarchy1"/>
    <dgm:cxn modelId="{F3AAC81D-3398-4258-918D-FD7F7CD5A80C}" type="presParOf" srcId="{BC6ACE44-01C1-4D01-B4AB-5AE96A20F503}" destId="{AD171790-62CD-4E06-82BE-ED01ED66FE5A}" srcOrd="9" destOrd="0" presId="urn:microsoft.com/office/officeart/2005/8/layout/hierarchy1"/>
    <dgm:cxn modelId="{27C4A0D5-78C0-4B6D-BF82-CB4143C146D0}" type="presParOf" srcId="{AD171790-62CD-4E06-82BE-ED01ED66FE5A}" destId="{0535FD43-A0D9-45D2-BD52-4E63AFA12C76}" srcOrd="0" destOrd="0" presId="urn:microsoft.com/office/officeart/2005/8/layout/hierarchy1"/>
    <dgm:cxn modelId="{5EA1E4BA-93FE-4A3A-9EBC-AF4BD9B1B72E}" type="presParOf" srcId="{0535FD43-A0D9-45D2-BD52-4E63AFA12C76}" destId="{3776E7A6-09EC-4DC0-892D-30D06E38E522}" srcOrd="0" destOrd="0" presId="urn:microsoft.com/office/officeart/2005/8/layout/hierarchy1"/>
    <dgm:cxn modelId="{D2928FD2-D07B-4BC3-A0AB-1BA11F71174A}" type="presParOf" srcId="{0535FD43-A0D9-45D2-BD52-4E63AFA12C76}" destId="{FB65E346-7DDD-4C37-ADC2-4C155DF154B5}" srcOrd="1" destOrd="0" presId="urn:microsoft.com/office/officeart/2005/8/layout/hierarchy1"/>
    <dgm:cxn modelId="{12AFD3BF-9098-4354-B610-58592918668C}" type="presParOf" srcId="{AD171790-62CD-4E06-82BE-ED01ED66FE5A}" destId="{7FA62B2E-19EB-4BC9-A5E2-8BA34D568CDF}" srcOrd="1" destOrd="0" presId="urn:microsoft.com/office/officeart/2005/8/layout/hierarchy1"/>
    <dgm:cxn modelId="{792E0B0C-D912-4031-97D7-809030CB4CF8}" type="presParOf" srcId="{C3A4FA31-A57A-4DCE-9015-153E09DAEC4C}" destId="{EBE109D6-9F6A-49D1-A799-A453EC62D309}" srcOrd="2" destOrd="0" presId="urn:microsoft.com/office/officeart/2005/8/layout/hierarchy1"/>
    <dgm:cxn modelId="{D2EE2E92-E550-4E90-B186-04DC396CDB0E}" type="presParOf" srcId="{C3A4FA31-A57A-4DCE-9015-153E09DAEC4C}" destId="{B9177FCC-4D3A-48B1-91BF-B762E6B9C0D5}" srcOrd="3" destOrd="0" presId="urn:microsoft.com/office/officeart/2005/8/layout/hierarchy1"/>
    <dgm:cxn modelId="{549BD05A-5A15-4BD0-9C20-ACCA5E8781E8}" type="presParOf" srcId="{B9177FCC-4D3A-48B1-91BF-B762E6B9C0D5}" destId="{A8668968-EBF2-45C1-8E3B-774BE9DE14F5}" srcOrd="0" destOrd="0" presId="urn:microsoft.com/office/officeart/2005/8/layout/hierarchy1"/>
    <dgm:cxn modelId="{B307B2D7-F241-4DD9-8355-17E50651482B}" type="presParOf" srcId="{A8668968-EBF2-45C1-8E3B-774BE9DE14F5}" destId="{D3A8D276-F22A-4F67-93B3-F8E415E05848}" srcOrd="0" destOrd="0" presId="urn:microsoft.com/office/officeart/2005/8/layout/hierarchy1"/>
    <dgm:cxn modelId="{C0033A15-8451-4A87-8C04-113915A5C8A1}" type="presParOf" srcId="{A8668968-EBF2-45C1-8E3B-774BE9DE14F5}" destId="{EDBD376D-C60B-4D8A-A604-70627A47E0DD}" srcOrd="1" destOrd="0" presId="urn:microsoft.com/office/officeart/2005/8/layout/hierarchy1"/>
    <dgm:cxn modelId="{6E62766E-7916-466B-95AF-5FD17EF99B3A}" type="presParOf" srcId="{B9177FCC-4D3A-48B1-91BF-B762E6B9C0D5}" destId="{04C1CBEF-D54A-4A79-8F0D-5F25DE547CE9}" srcOrd="1" destOrd="0" presId="urn:microsoft.com/office/officeart/2005/8/layout/hierarchy1"/>
    <dgm:cxn modelId="{A7C08B23-2ABC-4C40-9EEA-25F217417F13}" type="presParOf" srcId="{04C1CBEF-D54A-4A79-8F0D-5F25DE547CE9}" destId="{322CC26D-DC41-4FFF-A9C9-9E2D8E1E1B08}" srcOrd="0" destOrd="0" presId="urn:microsoft.com/office/officeart/2005/8/layout/hierarchy1"/>
    <dgm:cxn modelId="{697EA402-83D6-4F83-B835-DCFDC33B12B9}" type="presParOf" srcId="{04C1CBEF-D54A-4A79-8F0D-5F25DE547CE9}" destId="{734312D4-166E-4166-8EBB-0933F72F1BB4}" srcOrd="1" destOrd="0" presId="urn:microsoft.com/office/officeart/2005/8/layout/hierarchy1"/>
    <dgm:cxn modelId="{0C7DA3A5-1F80-43A4-AF65-B95092CD8FB8}" type="presParOf" srcId="{734312D4-166E-4166-8EBB-0933F72F1BB4}" destId="{84A0CADF-E16C-4C58-8887-8E09978EA7F9}" srcOrd="0" destOrd="0" presId="urn:microsoft.com/office/officeart/2005/8/layout/hierarchy1"/>
    <dgm:cxn modelId="{220B4409-10B1-429F-A7F6-C432778440A3}" type="presParOf" srcId="{84A0CADF-E16C-4C58-8887-8E09978EA7F9}" destId="{519F929D-33E5-47E6-9914-97A4AA42D0D9}" srcOrd="0" destOrd="0" presId="urn:microsoft.com/office/officeart/2005/8/layout/hierarchy1"/>
    <dgm:cxn modelId="{B6DDEFD4-5024-4AAD-B82B-9B5F63371C02}" type="presParOf" srcId="{84A0CADF-E16C-4C58-8887-8E09978EA7F9}" destId="{12853C53-362B-4CF7-94F8-32EEB9180D09}" srcOrd="1" destOrd="0" presId="urn:microsoft.com/office/officeart/2005/8/layout/hierarchy1"/>
    <dgm:cxn modelId="{237B046C-B913-4689-BF2A-621C6ED25656}" type="presParOf" srcId="{734312D4-166E-4166-8EBB-0933F72F1BB4}" destId="{0F55B6EF-E01A-4202-87AC-BBF3C7039D6B}" srcOrd="1" destOrd="0" presId="urn:microsoft.com/office/officeart/2005/8/layout/hierarchy1"/>
    <dgm:cxn modelId="{E33D1137-E04B-4B0C-A8FE-85C82ACE95CC}" type="presParOf" srcId="{0F55B6EF-E01A-4202-87AC-BBF3C7039D6B}" destId="{BE026CEB-FCB7-4EF4-854E-1CA91DFC0996}" srcOrd="0" destOrd="0" presId="urn:microsoft.com/office/officeart/2005/8/layout/hierarchy1"/>
    <dgm:cxn modelId="{7F38AAED-DFC5-466A-A2FE-F60331CCB451}" type="presParOf" srcId="{0F55B6EF-E01A-4202-87AC-BBF3C7039D6B}" destId="{80794FDD-6744-4A62-82F5-93236BA90651}" srcOrd="1" destOrd="0" presId="urn:microsoft.com/office/officeart/2005/8/layout/hierarchy1"/>
    <dgm:cxn modelId="{23812F43-96B7-4407-9266-6C3E5A74A826}" type="presParOf" srcId="{80794FDD-6744-4A62-82F5-93236BA90651}" destId="{FD7A2289-F1BF-44D1-9C37-75F22200B4ED}" srcOrd="0" destOrd="0" presId="urn:microsoft.com/office/officeart/2005/8/layout/hierarchy1"/>
    <dgm:cxn modelId="{FB83AB0F-DDC8-46F4-A98D-CC0F2B064468}" type="presParOf" srcId="{FD7A2289-F1BF-44D1-9C37-75F22200B4ED}" destId="{67A6A3D4-24DC-4C65-B6B3-71D2B1A185DD}" srcOrd="0" destOrd="0" presId="urn:microsoft.com/office/officeart/2005/8/layout/hierarchy1"/>
    <dgm:cxn modelId="{7ADFB5F9-5E61-41C3-8F96-0AC89FA48C16}" type="presParOf" srcId="{FD7A2289-F1BF-44D1-9C37-75F22200B4ED}" destId="{4476DD05-C39F-4FE8-855C-F26A44321297}" srcOrd="1" destOrd="0" presId="urn:microsoft.com/office/officeart/2005/8/layout/hierarchy1"/>
    <dgm:cxn modelId="{CAB451A9-4A0E-4E8F-9F03-65F79AD989CB}" type="presParOf" srcId="{80794FDD-6744-4A62-82F5-93236BA90651}" destId="{15D73AF2-372B-4C90-8723-D9065C24D713}" srcOrd="1" destOrd="0" presId="urn:microsoft.com/office/officeart/2005/8/layout/hierarchy1"/>
    <dgm:cxn modelId="{4F205D06-3A20-4F24-B540-18607916E673}" type="presParOf" srcId="{0F55B6EF-E01A-4202-87AC-BBF3C7039D6B}" destId="{F2166FFB-D787-42FE-9E52-AF7643810A0B}" srcOrd="2" destOrd="0" presId="urn:microsoft.com/office/officeart/2005/8/layout/hierarchy1"/>
    <dgm:cxn modelId="{1B930F80-6C87-4125-BDC7-3625DD9CC0EC}" type="presParOf" srcId="{0F55B6EF-E01A-4202-87AC-BBF3C7039D6B}" destId="{F415F567-E80B-4BF2-8110-60FE8C0423BD}" srcOrd="3" destOrd="0" presId="urn:microsoft.com/office/officeart/2005/8/layout/hierarchy1"/>
    <dgm:cxn modelId="{30D5CF96-90DD-4D26-8757-72440E35D7F9}" type="presParOf" srcId="{F415F567-E80B-4BF2-8110-60FE8C0423BD}" destId="{39918224-4753-49BF-8DC6-D2219C33A071}" srcOrd="0" destOrd="0" presId="urn:microsoft.com/office/officeart/2005/8/layout/hierarchy1"/>
    <dgm:cxn modelId="{D1127B26-C43C-45B5-8E62-C8A9F1A91E98}" type="presParOf" srcId="{39918224-4753-49BF-8DC6-D2219C33A071}" destId="{43387059-308B-40DA-81F5-AE3EA4D1A098}" srcOrd="0" destOrd="0" presId="urn:microsoft.com/office/officeart/2005/8/layout/hierarchy1"/>
    <dgm:cxn modelId="{175DBB3C-AD71-4492-8823-8B6F71EAACA4}" type="presParOf" srcId="{39918224-4753-49BF-8DC6-D2219C33A071}" destId="{4EEFAEB5-31E0-4AFE-BBA5-2A69CBF702B5}" srcOrd="1" destOrd="0" presId="urn:microsoft.com/office/officeart/2005/8/layout/hierarchy1"/>
    <dgm:cxn modelId="{E837DF69-844C-49A1-8C1A-02E9DAF24AB0}" type="presParOf" srcId="{F415F567-E80B-4BF2-8110-60FE8C0423BD}" destId="{1BFFB10A-885B-42DF-8C10-15FFEA67CFD4}" srcOrd="1" destOrd="0" presId="urn:microsoft.com/office/officeart/2005/8/layout/hierarchy1"/>
    <dgm:cxn modelId="{F314F2FA-9642-48EC-95D4-37A52250C8E6}" type="presParOf" srcId="{0F55B6EF-E01A-4202-87AC-BBF3C7039D6B}" destId="{C47F1871-012B-4B31-9C9C-BF06E38090FE}" srcOrd="4" destOrd="0" presId="urn:microsoft.com/office/officeart/2005/8/layout/hierarchy1"/>
    <dgm:cxn modelId="{20F0F8BB-AE31-42E0-92F3-ECBCB28E656A}" type="presParOf" srcId="{0F55B6EF-E01A-4202-87AC-BBF3C7039D6B}" destId="{4868706D-8347-49C4-AE9B-D2DDDBE526FB}" srcOrd="5" destOrd="0" presId="urn:microsoft.com/office/officeart/2005/8/layout/hierarchy1"/>
    <dgm:cxn modelId="{6DB83699-0CFF-4806-A889-3FE6FA61CAA2}" type="presParOf" srcId="{4868706D-8347-49C4-AE9B-D2DDDBE526FB}" destId="{2273932C-3F71-419B-B75C-458713D1CAEF}" srcOrd="0" destOrd="0" presId="urn:microsoft.com/office/officeart/2005/8/layout/hierarchy1"/>
    <dgm:cxn modelId="{0D8A9247-12BC-49C0-996D-93BB2A825492}" type="presParOf" srcId="{2273932C-3F71-419B-B75C-458713D1CAEF}" destId="{199E7271-B6EB-4BCD-80D7-C228C231A8DA}" srcOrd="0" destOrd="0" presId="urn:microsoft.com/office/officeart/2005/8/layout/hierarchy1"/>
    <dgm:cxn modelId="{A3513987-97F1-4581-A368-15CDA01CA818}" type="presParOf" srcId="{2273932C-3F71-419B-B75C-458713D1CAEF}" destId="{7027FB65-D99C-4703-A423-B344779B2B1B}" srcOrd="1" destOrd="0" presId="urn:microsoft.com/office/officeart/2005/8/layout/hierarchy1"/>
    <dgm:cxn modelId="{B3135F24-7F4D-435F-A653-29C447EFE0B0}" type="presParOf" srcId="{4868706D-8347-49C4-AE9B-D2DDDBE526FB}" destId="{F7BAC927-B8E0-4A58-82E8-8484497DF78F}" srcOrd="1" destOrd="0" presId="urn:microsoft.com/office/officeart/2005/8/layout/hierarchy1"/>
    <dgm:cxn modelId="{5525CA64-AF95-48A4-B82C-02A377926979}" type="presParOf" srcId="{04C1CBEF-D54A-4A79-8F0D-5F25DE547CE9}" destId="{2F843A40-5759-44D9-BABA-EA515F9B973E}" srcOrd="2" destOrd="0" presId="urn:microsoft.com/office/officeart/2005/8/layout/hierarchy1"/>
    <dgm:cxn modelId="{2642140A-1CB5-4D55-94E1-A00CA9220991}" type="presParOf" srcId="{04C1CBEF-D54A-4A79-8F0D-5F25DE547CE9}" destId="{E242CB98-FE43-43E8-ACD0-9E26F6B938FD}" srcOrd="3" destOrd="0" presId="urn:microsoft.com/office/officeart/2005/8/layout/hierarchy1"/>
    <dgm:cxn modelId="{A9BA515F-9706-4835-BF78-628CA1EB3BA0}" type="presParOf" srcId="{E242CB98-FE43-43E8-ACD0-9E26F6B938FD}" destId="{6BCBD50B-164A-4BF1-AA23-C18710109451}" srcOrd="0" destOrd="0" presId="urn:microsoft.com/office/officeart/2005/8/layout/hierarchy1"/>
    <dgm:cxn modelId="{FBD89419-1969-41C4-8E6F-4A7C2C4E47AC}" type="presParOf" srcId="{6BCBD50B-164A-4BF1-AA23-C18710109451}" destId="{9302513B-8654-409E-A47C-71A7A0209A41}" srcOrd="0" destOrd="0" presId="urn:microsoft.com/office/officeart/2005/8/layout/hierarchy1"/>
    <dgm:cxn modelId="{FC5688A7-A8C0-4809-A126-508CB2E562C9}" type="presParOf" srcId="{6BCBD50B-164A-4BF1-AA23-C18710109451}" destId="{42FD5EE1-07D3-4BDC-8E89-566F5D4A839F}" srcOrd="1" destOrd="0" presId="urn:microsoft.com/office/officeart/2005/8/layout/hierarchy1"/>
    <dgm:cxn modelId="{DB3E45FD-BEB7-48E1-8BC6-28C20F03EC8D}" type="presParOf" srcId="{E242CB98-FE43-43E8-ACD0-9E26F6B938FD}" destId="{37273888-CF39-48E0-94DA-B84F72B32116}" srcOrd="1" destOrd="0" presId="urn:microsoft.com/office/officeart/2005/8/layout/hierarchy1"/>
    <dgm:cxn modelId="{5ED37039-34D2-4D58-890B-56D0637E5B89}" type="presParOf" srcId="{37273888-CF39-48E0-94DA-B84F72B32116}" destId="{FDA6FBC9-915D-4447-99F1-E7F23DB8D948}" srcOrd="0" destOrd="0" presId="urn:microsoft.com/office/officeart/2005/8/layout/hierarchy1"/>
    <dgm:cxn modelId="{783D73A7-C6C8-444F-8FC9-5DC136C02ED0}" type="presParOf" srcId="{37273888-CF39-48E0-94DA-B84F72B32116}" destId="{ADD99A3F-81C1-4789-A88E-74B81F0CB031}" srcOrd="1" destOrd="0" presId="urn:microsoft.com/office/officeart/2005/8/layout/hierarchy1"/>
    <dgm:cxn modelId="{9992E651-12C0-4758-B398-F74CA89CEF3D}" type="presParOf" srcId="{ADD99A3F-81C1-4789-A88E-74B81F0CB031}" destId="{516C42DE-0D9C-4E6C-93E9-CF1F253BC6CA}" srcOrd="0" destOrd="0" presId="urn:microsoft.com/office/officeart/2005/8/layout/hierarchy1"/>
    <dgm:cxn modelId="{7048904C-72E4-4DAE-B731-484C30643244}" type="presParOf" srcId="{516C42DE-0D9C-4E6C-93E9-CF1F253BC6CA}" destId="{9FD191D2-54BB-4DB5-AB56-1717D2582EC7}" srcOrd="0" destOrd="0" presId="urn:microsoft.com/office/officeart/2005/8/layout/hierarchy1"/>
    <dgm:cxn modelId="{C371CF4D-AE91-4CEF-B81A-958368A0D17A}" type="presParOf" srcId="{516C42DE-0D9C-4E6C-93E9-CF1F253BC6CA}" destId="{14340B11-3C09-47AD-942B-24F1FCCA9E26}" srcOrd="1" destOrd="0" presId="urn:microsoft.com/office/officeart/2005/8/layout/hierarchy1"/>
    <dgm:cxn modelId="{821FEC4A-313D-4986-AA23-DE05B523A2C4}" type="presParOf" srcId="{ADD99A3F-81C1-4789-A88E-74B81F0CB031}" destId="{CC652BB4-40FD-4C7D-AB19-5E62116CF78E}" srcOrd="1" destOrd="0" presId="urn:microsoft.com/office/officeart/2005/8/layout/hierarchy1"/>
    <dgm:cxn modelId="{BCEF0ACA-286C-4126-866B-4BCE87234099}" type="presParOf" srcId="{37273888-CF39-48E0-94DA-B84F72B32116}" destId="{11874B76-ACF5-4214-BAA4-3C7CA88F7DF9}" srcOrd="2" destOrd="0" presId="urn:microsoft.com/office/officeart/2005/8/layout/hierarchy1"/>
    <dgm:cxn modelId="{F89DA5A4-4E51-4A3D-87C0-AB8A662B1135}" type="presParOf" srcId="{37273888-CF39-48E0-94DA-B84F72B32116}" destId="{EA980E25-510E-4271-B042-35A50C5A062D}" srcOrd="3" destOrd="0" presId="urn:microsoft.com/office/officeart/2005/8/layout/hierarchy1"/>
    <dgm:cxn modelId="{D89A5696-1927-4C20-92AF-3C39A2D65240}" type="presParOf" srcId="{EA980E25-510E-4271-B042-35A50C5A062D}" destId="{E1BAD52C-0992-45E0-A70B-80D7ED3B9DD0}" srcOrd="0" destOrd="0" presId="urn:microsoft.com/office/officeart/2005/8/layout/hierarchy1"/>
    <dgm:cxn modelId="{006F5ADB-5D19-4F71-AF5D-A9D113BBAFFF}" type="presParOf" srcId="{E1BAD52C-0992-45E0-A70B-80D7ED3B9DD0}" destId="{7250EDFD-E803-44FB-A150-86BE00F31F64}" srcOrd="0" destOrd="0" presId="urn:microsoft.com/office/officeart/2005/8/layout/hierarchy1"/>
    <dgm:cxn modelId="{9ADDAAC0-908E-4AAF-93D3-92EF8654F539}" type="presParOf" srcId="{E1BAD52C-0992-45E0-A70B-80D7ED3B9DD0}" destId="{23CA5EE7-FE8A-45F9-A1F8-0F18CB2BA8E5}" srcOrd="1" destOrd="0" presId="urn:microsoft.com/office/officeart/2005/8/layout/hierarchy1"/>
    <dgm:cxn modelId="{A10A4BF9-0BA2-4D26-B4C7-2145119E5D32}" type="presParOf" srcId="{EA980E25-510E-4271-B042-35A50C5A062D}" destId="{11135C91-0762-4DE0-8A25-2BC8DFB46D9A}" srcOrd="1" destOrd="0" presId="urn:microsoft.com/office/officeart/2005/8/layout/hierarchy1"/>
    <dgm:cxn modelId="{7264BA2D-9A88-4201-A1BE-86E1EE6AF5BE}" type="presParOf" srcId="{37273888-CF39-48E0-94DA-B84F72B32116}" destId="{74F18B29-620A-46BC-AB55-2A94D8B10A35}" srcOrd="4" destOrd="0" presId="urn:microsoft.com/office/officeart/2005/8/layout/hierarchy1"/>
    <dgm:cxn modelId="{E6531EF5-F524-41D8-953F-87AFFE612E0B}" type="presParOf" srcId="{37273888-CF39-48E0-94DA-B84F72B32116}" destId="{E43E0F64-D7CF-4753-9213-14010B78AF72}" srcOrd="5" destOrd="0" presId="urn:microsoft.com/office/officeart/2005/8/layout/hierarchy1"/>
    <dgm:cxn modelId="{AC127006-CBCA-4053-8414-DC0CEBE661AE}" type="presParOf" srcId="{E43E0F64-D7CF-4753-9213-14010B78AF72}" destId="{37AEF9F4-10D1-43FC-BE1D-FED65F48D3C9}" srcOrd="0" destOrd="0" presId="urn:microsoft.com/office/officeart/2005/8/layout/hierarchy1"/>
    <dgm:cxn modelId="{62FC114E-7E90-49B9-AAA9-789CCDBC6EB8}" type="presParOf" srcId="{37AEF9F4-10D1-43FC-BE1D-FED65F48D3C9}" destId="{AA299277-F396-420D-93DF-D7871A6AFED0}" srcOrd="0" destOrd="0" presId="urn:microsoft.com/office/officeart/2005/8/layout/hierarchy1"/>
    <dgm:cxn modelId="{27609693-27E3-4544-89A8-3632827690CB}" type="presParOf" srcId="{37AEF9F4-10D1-43FC-BE1D-FED65F48D3C9}" destId="{B4E4A711-D232-4E0D-BDF4-469EF6261408}" srcOrd="1" destOrd="0" presId="urn:microsoft.com/office/officeart/2005/8/layout/hierarchy1"/>
    <dgm:cxn modelId="{8642FE58-3F78-43F2-AE84-D8C6FD5C7B8D}" type="presParOf" srcId="{E43E0F64-D7CF-4753-9213-14010B78AF72}" destId="{1DAA5F17-B85D-4C32-B3A1-B04EF9CB6E9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C80D54-224E-44C4-876B-EDE935EBDFDF}" type="doc">
      <dgm:prSet loTypeId="urn:microsoft.com/office/officeart/2005/8/layout/hierarchy1" loCatId="hierarchy" qsTypeId="urn:microsoft.com/office/officeart/2005/8/quickstyle/simple1" qsCatId="simple" csTypeId="urn:microsoft.com/office/officeart/2005/8/colors/accent2_2" csCatId="accent2" phldr="1"/>
      <dgm:spPr/>
      <dgm:t>
        <a:bodyPr/>
        <a:lstStyle/>
        <a:p>
          <a:endParaRPr lang="zh-CN" altLang="en-US"/>
        </a:p>
      </dgm:t>
    </dgm:pt>
    <dgm:pt modelId="{F4907C3D-68D9-49CB-ABF8-AE4EBE410021}">
      <dgm:prSet phldrT="[文本]" custT="1"/>
      <dgm:spPr/>
      <dgm:t>
        <a:bodyPr/>
        <a:lstStyle/>
        <a:p>
          <a:r>
            <a:rPr lang="zh-CN" altLang="en-US" sz="1200" dirty="0"/>
            <a:t>验证体系</a:t>
          </a:r>
        </a:p>
      </dgm:t>
    </dgm:pt>
    <dgm:pt modelId="{DC0697BA-2EC9-430A-96EA-537FDA237189}" type="parTrans" cxnId="{A0A35026-CACF-4BDA-AFB9-228192C85211}">
      <dgm:prSet/>
      <dgm:spPr/>
      <dgm:t>
        <a:bodyPr/>
        <a:lstStyle/>
        <a:p>
          <a:endParaRPr lang="zh-CN" altLang="en-US" sz="3200"/>
        </a:p>
      </dgm:t>
    </dgm:pt>
    <dgm:pt modelId="{31036602-8A40-4DC6-ABD8-28ED93ECCC6F}" type="sibTrans" cxnId="{A0A35026-CACF-4BDA-AFB9-228192C85211}">
      <dgm:prSet/>
      <dgm:spPr/>
      <dgm:t>
        <a:bodyPr/>
        <a:lstStyle/>
        <a:p>
          <a:endParaRPr lang="zh-CN" altLang="en-US" sz="3200"/>
        </a:p>
      </dgm:t>
    </dgm:pt>
    <dgm:pt modelId="{5197CE6D-B07A-4739-913D-1F4445B506B9}">
      <dgm:prSet phldrT="[文本]" custT="1"/>
      <dgm:spPr/>
      <dgm:t>
        <a:bodyPr/>
        <a:lstStyle/>
        <a:p>
          <a:r>
            <a:rPr lang="zh-CN" altLang="en-US" sz="1200" dirty="0"/>
            <a:t>仿真验证</a:t>
          </a:r>
        </a:p>
      </dgm:t>
    </dgm:pt>
    <dgm:pt modelId="{3B3CF855-4DCE-40CA-A851-2B18E5534D1E}" type="parTrans" cxnId="{D332F5E0-3932-4E82-92A5-A60761B623F0}">
      <dgm:prSet/>
      <dgm:spPr/>
      <dgm:t>
        <a:bodyPr/>
        <a:lstStyle/>
        <a:p>
          <a:endParaRPr lang="zh-CN" altLang="en-US" sz="3200"/>
        </a:p>
      </dgm:t>
    </dgm:pt>
    <dgm:pt modelId="{1B8A110B-5CF8-41FF-BEB6-499FBCC339E2}" type="sibTrans" cxnId="{D332F5E0-3932-4E82-92A5-A60761B623F0}">
      <dgm:prSet/>
      <dgm:spPr/>
      <dgm:t>
        <a:bodyPr/>
        <a:lstStyle/>
        <a:p>
          <a:endParaRPr lang="zh-CN" altLang="en-US" sz="3200"/>
        </a:p>
      </dgm:t>
    </dgm:pt>
    <dgm:pt modelId="{ECDD2DFD-DE6C-4CEF-B340-66567589B5B6}">
      <dgm:prSet phldrT="[文本]" custT="1"/>
      <dgm:spPr/>
      <dgm:t>
        <a:bodyPr/>
        <a:lstStyle/>
        <a:p>
          <a:r>
            <a:rPr lang="zh-CN" altLang="en-US" sz="1200" dirty="0"/>
            <a:t>网络仿真</a:t>
          </a:r>
        </a:p>
      </dgm:t>
    </dgm:pt>
    <dgm:pt modelId="{DBA44D71-ED94-47F5-B15B-116FAC62BD40}" type="parTrans" cxnId="{701B9B03-97CE-4B9B-96FC-B62971674DF9}">
      <dgm:prSet/>
      <dgm:spPr/>
      <dgm:t>
        <a:bodyPr/>
        <a:lstStyle/>
        <a:p>
          <a:endParaRPr lang="zh-CN" altLang="en-US" sz="3200"/>
        </a:p>
      </dgm:t>
    </dgm:pt>
    <dgm:pt modelId="{6F8615C5-486C-44A4-AF87-C6D50403514F}" type="sibTrans" cxnId="{701B9B03-97CE-4B9B-96FC-B62971674DF9}">
      <dgm:prSet/>
      <dgm:spPr/>
      <dgm:t>
        <a:bodyPr/>
        <a:lstStyle/>
        <a:p>
          <a:endParaRPr lang="zh-CN" altLang="en-US" sz="3200"/>
        </a:p>
      </dgm:t>
    </dgm:pt>
    <dgm:pt modelId="{11DD33AB-AAF6-422F-9CC9-495A92AB956B}">
      <dgm:prSet phldrT="[文本]" custT="1"/>
      <dgm:spPr/>
      <dgm:t>
        <a:bodyPr/>
        <a:lstStyle/>
        <a:p>
          <a:r>
            <a:rPr lang="zh-CN" altLang="en-US" sz="1200" dirty="0"/>
            <a:t>靶场</a:t>
          </a:r>
        </a:p>
      </dgm:t>
    </dgm:pt>
    <dgm:pt modelId="{FF3EC436-F66B-4A12-AC79-0FC4DD7831E2}" type="parTrans" cxnId="{0CF44281-7AE0-472C-A12B-D43084ED8C09}">
      <dgm:prSet/>
      <dgm:spPr/>
      <dgm:t>
        <a:bodyPr/>
        <a:lstStyle/>
        <a:p>
          <a:endParaRPr lang="zh-CN" altLang="en-US" sz="3200"/>
        </a:p>
      </dgm:t>
    </dgm:pt>
    <dgm:pt modelId="{D760BDEA-B032-478E-9C52-1ED72EB8069A}" type="sibTrans" cxnId="{0CF44281-7AE0-472C-A12B-D43084ED8C09}">
      <dgm:prSet/>
      <dgm:spPr/>
      <dgm:t>
        <a:bodyPr/>
        <a:lstStyle/>
        <a:p>
          <a:endParaRPr lang="zh-CN" altLang="en-US" sz="3200"/>
        </a:p>
      </dgm:t>
    </dgm:pt>
    <dgm:pt modelId="{16BC1066-441A-4CD4-9531-CB91CA16DD9D}">
      <dgm:prSet phldrT="[文本]" custT="1"/>
      <dgm:spPr/>
      <dgm:t>
        <a:bodyPr/>
        <a:lstStyle/>
        <a:p>
          <a:r>
            <a:rPr lang="zh-CN" altLang="en-US" sz="1200" dirty="0"/>
            <a:t>评估体系</a:t>
          </a:r>
        </a:p>
      </dgm:t>
    </dgm:pt>
    <dgm:pt modelId="{007F6AF1-DB88-49F8-B57B-3847BEAED8AE}" type="parTrans" cxnId="{7F96A372-E10A-4FE9-B7B1-CA8ABA867412}">
      <dgm:prSet/>
      <dgm:spPr/>
      <dgm:t>
        <a:bodyPr/>
        <a:lstStyle/>
        <a:p>
          <a:endParaRPr lang="zh-CN" altLang="en-US" sz="3200"/>
        </a:p>
      </dgm:t>
    </dgm:pt>
    <dgm:pt modelId="{2D7A26F2-F486-4EA3-8F3E-81D54FABD0A1}" type="sibTrans" cxnId="{7F96A372-E10A-4FE9-B7B1-CA8ABA867412}">
      <dgm:prSet/>
      <dgm:spPr/>
      <dgm:t>
        <a:bodyPr/>
        <a:lstStyle/>
        <a:p>
          <a:endParaRPr lang="zh-CN" altLang="en-US" sz="3200"/>
        </a:p>
      </dgm:t>
    </dgm:pt>
    <dgm:pt modelId="{3002D5F9-D799-4DF3-B7D7-B6A6D17759CE}">
      <dgm:prSet phldrT="[文本]" custT="1"/>
      <dgm:spPr/>
      <dgm:t>
        <a:bodyPr/>
        <a:lstStyle/>
        <a:p>
          <a:r>
            <a:rPr lang="zh-CN" altLang="en-US" sz="1200" dirty="0"/>
            <a:t>平台仿真</a:t>
          </a:r>
        </a:p>
      </dgm:t>
    </dgm:pt>
    <dgm:pt modelId="{75199103-09AA-433E-B814-24CC05FEA177}" type="parTrans" cxnId="{CAF1683C-BE2D-47C5-B380-D9C0E35033E0}">
      <dgm:prSet/>
      <dgm:spPr/>
      <dgm:t>
        <a:bodyPr/>
        <a:lstStyle/>
        <a:p>
          <a:endParaRPr lang="zh-CN" altLang="en-US" sz="3200"/>
        </a:p>
      </dgm:t>
    </dgm:pt>
    <dgm:pt modelId="{E15DB816-BC99-430D-BCBA-0E610632C688}" type="sibTrans" cxnId="{CAF1683C-BE2D-47C5-B380-D9C0E35033E0}">
      <dgm:prSet/>
      <dgm:spPr/>
      <dgm:t>
        <a:bodyPr/>
        <a:lstStyle/>
        <a:p>
          <a:endParaRPr lang="zh-CN" altLang="en-US" sz="3200"/>
        </a:p>
      </dgm:t>
    </dgm:pt>
    <dgm:pt modelId="{3FECF3A3-582B-402F-865C-DECB57A4B19B}">
      <dgm:prSet phldrT="[文本]" custT="1"/>
      <dgm:spPr/>
      <dgm:t>
        <a:bodyPr/>
        <a:lstStyle/>
        <a:p>
          <a:r>
            <a:rPr lang="zh-CN" altLang="en-US" sz="1200" dirty="0"/>
            <a:t>结构</a:t>
          </a:r>
        </a:p>
      </dgm:t>
    </dgm:pt>
    <dgm:pt modelId="{C3471947-D161-4FA4-BA83-7B82B1CCAA5B}" type="parTrans" cxnId="{4726E6E8-AFD1-4459-BB55-2B64D007237B}">
      <dgm:prSet/>
      <dgm:spPr/>
      <dgm:t>
        <a:bodyPr/>
        <a:lstStyle/>
        <a:p>
          <a:endParaRPr lang="zh-CN" altLang="en-US" sz="3200"/>
        </a:p>
      </dgm:t>
    </dgm:pt>
    <dgm:pt modelId="{62C48584-429A-4105-BD89-36FF57A7B624}" type="sibTrans" cxnId="{4726E6E8-AFD1-4459-BB55-2B64D007237B}">
      <dgm:prSet/>
      <dgm:spPr/>
      <dgm:t>
        <a:bodyPr/>
        <a:lstStyle/>
        <a:p>
          <a:endParaRPr lang="zh-CN" altLang="en-US" sz="3200"/>
        </a:p>
      </dgm:t>
    </dgm:pt>
    <dgm:pt modelId="{AAD66EF1-72D8-47E8-9156-6B534DEE8DDD}">
      <dgm:prSet phldrT="[文本]" custT="1"/>
      <dgm:spPr/>
      <dgm:t>
        <a:bodyPr/>
        <a:lstStyle/>
        <a:p>
          <a:r>
            <a:rPr lang="zh-CN" altLang="en-US" sz="1200" dirty="0"/>
            <a:t>流量</a:t>
          </a:r>
        </a:p>
      </dgm:t>
    </dgm:pt>
    <dgm:pt modelId="{1FD94F41-EB64-4372-9151-B0A4DC86E732}" type="parTrans" cxnId="{696EAD76-74F3-4ABB-B7E0-2099A660EAAE}">
      <dgm:prSet/>
      <dgm:spPr/>
      <dgm:t>
        <a:bodyPr/>
        <a:lstStyle/>
        <a:p>
          <a:endParaRPr lang="zh-CN" altLang="en-US" sz="3200"/>
        </a:p>
      </dgm:t>
    </dgm:pt>
    <dgm:pt modelId="{5CA09F43-242A-4216-9561-3B68568E80A1}" type="sibTrans" cxnId="{696EAD76-74F3-4ABB-B7E0-2099A660EAAE}">
      <dgm:prSet/>
      <dgm:spPr/>
      <dgm:t>
        <a:bodyPr/>
        <a:lstStyle/>
        <a:p>
          <a:endParaRPr lang="zh-CN" altLang="en-US" sz="3200"/>
        </a:p>
      </dgm:t>
    </dgm:pt>
    <dgm:pt modelId="{EF2644B0-F091-4B69-93BC-1EEC427D87FE}">
      <dgm:prSet phldrT="[文本]" custT="1"/>
      <dgm:spPr/>
      <dgm:t>
        <a:bodyPr/>
        <a:lstStyle/>
        <a:p>
          <a:r>
            <a:rPr lang="zh-CN" altLang="en-US" sz="1200" dirty="0"/>
            <a:t>策略</a:t>
          </a:r>
        </a:p>
      </dgm:t>
    </dgm:pt>
    <dgm:pt modelId="{90C39142-6DD3-449C-9897-228671B188EE}" type="parTrans" cxnId="{BAA19802-D380-4C9D-A4CD-2E32E67EFF72}">
      <dgm:prSet/>
      <dgm:spPr/>
      <dgm:t>
        <a:bodyPr/>
        <a:lstStyle/>
        <a:p>
          <a:endParaRPr lang="zh-CN" altLang="en-US" sz="3200"/>
        </a:p>
      </dgm:t>
    </dgm:pt>
    <dgm:pt modelId="{DF731422-1E85-4ED2-BC49-EAAE0DFDAF55}" type="sibTrans" cxnId="{BAA19802-D380-4C9D-A4CD-2E32E67EFF72}">
      <dgm:prSet/>
      <dgm:spPr/>
      <dgm:t>
        <a:bodyPr/>
        <a:lstStyle/>
        <a:p>
          <a:endParaRPr lang="zh-CN" altLang="en-US" sz="3200"/>
        </a:p>
      </dgm:t>
    </dgm:pt>
    <dgm:pt modelId="{70D32F9B-473B-43DB-B850-59512C7C72C6}">
      <dgm:prSet phldrT="[文本]" custT="1"/>
      <dgm:spPr/>
      <dgm:t>
        <a:bodyPr/>
        <a:lstStyle/>
        <a:p>
          <a:r>
            <a:rPr lang="en-US" altLang="zh-CN" sz="1200" dirty="0"/>
            <a:t>….</a:t>
          </a:r>
          <a:endParaRPr lang="zh-CN" altLang="en-US" sz="1200" dirty="0"/>
        </a:p>
      </dgm:t>
    </dgm:pt>
    <dgm:pt modelId="{0E7A5789-7420-4782-A5FF-481DC19B01EB}" type="parTrans" cxnId="{BE7275A4-6927-4CA1-8FC7-C75267BAB656}">
      <dgm:prSet/>
      <dgm:spPr/>
      <dgm:t>
        <a:bodyPr/>
        <a:lstStyle/>
        <a:p>
          <a:endParaRPr lang="zh-CN" altLang="en-US" sz="3200"/>
        </a:p>
      </dgm:t>
    </dgm:pt>
    <dgm:pt modelId="{7EDC35C1-B21C-4CF5-9745-0C4E1ED5912E}" type="sibTrans" cxnId="{BE7275A4-6927-4CA1-8FC7-C75267BAB656}">
      <dgm:prSet/>
      <dgm:spPr/>
      <dgm:t>
        <a:bodyPr/>
        <a:lstStyle/>
        <a:p>
          <a:endParaRPr lang="zh-CN" altLang="en-US" sz="3200"/>
        </a:p>
      </dgm:t>
    </dgm:pt>
    <dgm:pt modelId="{12E6DC37-043A-48DA-957D-CCE3BD58B186}">
      <dgm:prSet phldrT="[文本]" custT="1"/>
      <dgm:spPr/>
      <dgm:t>
        <a:bodyPr/>
        <a:lstStyle/>
        <a:p>
          <a:r>
            <a:rPr lang="zh-CN" altLang="en-US" sz="1200" dirty="0"/>
            <a:t>指令级</a:t>
          </a:r>
        </a:p>
      </dgm:t>
    </dgm:pt>
    <dgm:pt modelId="{AE062E78-CD0B-44D4-BC35-75FDECE55634}" type="parTrans" cxnId="{9CA13080-C1CE-4CFA-B9C5-57143CEC09A3}">
      <dgm:prSet/>
      <dgm:spPr/>
      <dgm:t>
        <a:bodyPr/>
        <a:lstStyle/>
        <a:p>
          <a:endParaRPr lang="zh-CN" altLang="en-US" sz="3200"/>
        </a:p>
      </dgm:t>
    </dgm:pt>
    <dgm:pt modelId="{D3208F81-7D0F-4DCB-A379-1DC33CEF0A2F}" type="sibTrans" cxnId="{9CA13080-C1CE-4CFA-B9C5-57143CEC09A3}">
      <dgm:prSet/>
      <dgm:spPr/>
      <dgm:t>
        <a:bodyPr/>
        <a:lstStyle/>
        <a:p>
          <a:endParaRPr lang="zh-CN" altLang="en-US" sz="3200"/>
        </a:p>
      </dgm:t>
    </dgm:pt>
    <dgm:pt modelId="{043240D9-9CAB-4EF7-9D39-E1596273BEAF}">
      <dgm:prSet phldrT="[文本]" custT="1"/>
      <dgm:spPr/>
      <dgm:t>
        <a:bodyPr/>
        <a:lstStyle/>
        <a:p>
          <a:r>
            <a:rPr lang="zh-CN" altLang="en-US" sz="1200" dirty="0"/>
            <a:t>服务仿真</a:t>
          </a:r>
        </a:p>
      </dgm:t>
    </dgm:pt>
    <dgm:pt modelId="{71CBD60B-39BE-4DB5-B0BB-7272DED751F0}" type="parTrans" cxnId="{F632B032-6C27-4914-90C9-259D0E0BCD80}">
      <dgm:prSet/>
      <dgm:spPr/>
      <dgm:t>
        <a:bodyPr/>
        <a:lstStyle/>
        <a:p>
          <a:endParaRPr lang="zh-CN" altLang="en-US" sz="3200"/>
        </a:p>
      </dgm:t>
    </dgm:pt>
    <dgm:pt modelId="{670B56F4-D49C-4F69-B3FB-0FA522B5EFCC}" type="sibTrans" cxnId="{F632B032-6C27-4914-90C9-259D0E0BCD80}">
      <dgm:prSet/>
      <dgm:spPr/>
      <dgm:t>
        <a:bodyPr/>
        <a:lstStyle/>
        <a:p>
          <a:endParaRPr lang="zh-CN" altLang="en-US" sz="3200"/>
        </a:p>
      </dgm:t>
    </dgm:pt>
    <dgm:pt modelId="{8CF0B180-F8D8-45E3-821E-997DCB31E7B0}">
      <dgm:prSet phldrT="[文本]" custT="1"/>
      <dgm:spPr/>
      <dgm:t>
        <a:bodyPr/>
        <a:lstStyle/>
        <a:p>
          <a:r>
            <a:rPr lang="en-US" altLang="zh-CN" sz="1200" dirty="0"/>
            <a:t>…</a:t>
          </a:r>
          <a:endParaRPr lang="zh-CN" altLang="en-US" sz="1200" dirty="0"/>
        </a:p>
      </dgm:t>
    </dgm:pt>
    <dgm:pt modelId="{28D1EB8C-84AA-4465-BB2A-4EB5F7EE9DED}" type="parTrans" cxnId="{6F1D124E-535D-43C7-B8D0-27D811BCF409}">
      <dgm:prSet/>
      <dgm:spPr/>
      <dgm:t>
        <a:bodyPr/>
        <a:lstStyle/>
        <a:p>
          <a:endParaRPr lang="zh-CN" altLang="en-US" sz="3200"/>
        </a:p>
      </dgm:t>
    </dgm:pt>
    <dgm:pt modelId="{6DA796DD-6BC0-4C3B-99D2-8DA99C2444EF}" type="sibTrans" cxnId="{6F1D124E-535D-43C7-B8D0-27D811BCF409}">
      <dgm:prSet/>
      <dgm:spPr/>
      <dgm:t>
        <a:bodyPr/>
        <a:lstStyle/>
        <a:p>
          <a:endParaRPr lang="zh-CN" altLang="en-US" sz="3200"/>
        </a:p>
      </dgm:t>
    </dgm:pt>
    <dgm:pt modelId="{9B1A0B57-80BE-469A-B291-607F1505BB32}">
      <dgm:prSet phldrT="[文本]" custT="1"/>
      <dgm:spPr/>
      <dgm:t>
        <a:bodyPr/>
        <a:lstStyle/>
        <a:p>
          <a:r>
            <a:rPr lang="zh-CN" altLang="en-US" sz="1200" dirty="0"/>
            <a:t>设备仿真</a:t>
          </a:r>
        </a:p>
      </dgm:t>
    </dgm:pt>
    <dgm:pt modelId="{BF540A7F-5E30-4724-A8E9-1EEA32A4FF68}" type="parTrans" cxnId="{C0186441-C870-49BC-AEB8-88364D9034A6}">
      <dgm:prSet/>
      <dgm:spPr/>
      <dgm:t>
        <a:bodyPr/>
        <a:lstStyle/>
        <a:p>
          <a:endParaRPr lang="zh-CN" altLang="en-US" sz="3200"/>
        </a:p>
      </dgm:t>
    </dgm:pt>
    <dgm:pt modelId="{15B93D0A-C4ED-469E-B9F7-9C202EA11FF1}" type="sibTrans" cxnId="{C0186441-C870-49BC-AEB8-88364D9034A6}">
      <dgm:prSet/>
      <dgm:spPr/>
      <dgm:t>
        <a:bodyPr/>
        <a:lstStyle/>
        <a:p>
          <a:endParaRPr lang="zh-CN" altLang="en-US" sz="3200"/>
        </a:p>
      </dgm:t>
    </dgm:pt>
    <dgm:pt modelId="{80E1BB4B-2BE1-42F6-BF69-44B7FC440802}">
      <dgm:prSet phldrT="[文本]" custT="1"/>
      <dgm:spPr/>
      <dgm:t>
        <a:bodyPr/>
        <a:lstStyle/>
        <a:p>
          <a:r>
            <a:rPr lang="zh-CN" altLang="en-US" sz="1200" dirty="0"/>
            <a:t>测试设施</a:t>
          </a:r>
        </a:p>
      </dgm:t>
    </dgm:pt>
    <dgm:pt modelId="{75762030-4672-455F-925A-8FB4A4103D98}" type="parTrans" cxnId="{B299B97D-E474-4F42-8DFB-722BCFC94276}">
      <dgm:prSet/>
      <dgm:spPr/>
      <dgm:t>
        <a:bodyPr/>
        <a:lstStyle/>
        <a:p>
          <a:endParaRPr lang="zh-CN" altLang="en-US" sz="3200"/>
        </a:p>
      </dgm:t>
    </dgm:pt>
    <dgm:pt modelId="{5BE703E9-B6D1-48B8-864E-FEB9D05F3476}" type="sibTrans" cxnId="{B299B97D-E474-4F42-8DFB-722BCFC94276}">
      <dgm:prSet/>
      <dgm:spPr/>
      <dgm:t>
        <a:bodyPr/>
        <a:lstStyle/>
        <a:p>
          <a:endParaRPr lang="zh-CN" altLang="en-US" sz="3200"/>
        </a:p>
      </dgm:t>
    </dgm:pt>
    <dgm:pt modelId="{80B79461-1741-4E9F-8F76-CCC3F20ED177}">
      <dgm:prSet phldrT="[文本]" custT="1"/>
      <dgm:spPr/>
      <dgm:t>
        <a:bodyPr/>
        <a:lstStyle/>
        <a:p>
          <a:r>
            <a:rPr lang="zh-CN" altLang="en-US" sz="1200" dirty="0"/>
            <a:t>攻击决策</a:t>
          </a:r>
        </a:p>
      </dgm:t>
    </dgm:pt>
    <dgm:pt modelId="{CE6A77CF-5E1E-493E-A278-332EE0DA409D}" type="parTrans" cxnId="{00A72510-6CB2-4E7C-80B1-BC3C19B1F8E9}">
      <dgm:prSet/>
      <dgm:spPr/>
      <dgm:t>
        <a:bodyPr/>
        <a:lstStyle/>
        <a:p>
          <a:endParaRPr lang="zh-CN" altLang="en-US" sz="3200"/>
        </a:p>
      </dgm:t>
    </dgm:pt>
    <dgm:pt modelId="{5B77F1B1-C26B-4F2C-81E2-950CF053C128}" type="sibTrans" cxnId="{00A72510-6CB2-4E7C-80B1-BC3C19B1F8E9}">
      <dgm:prSet/>
      <dgm:spPr/>
      <dgm:t>
        <a:bodyPr/>
        <a:lstStyle/>
        <a:p>
          <a:endParaRPr lang="zh-CN" altLang="en-US" sz="3200"/>
        </a:p>
      </dgm:t>
    </dgm:pt>
    <dgm:pt modelId="{29598958-F361-46C1-9ACA-A41DE5503D62}">
      <dgm:prSet phldrT="[文本]" custT="1"/>
      <dgm:spPr/>
      <dgm:t>
        <a:bodyPr/>
        <a:lstStyle/>
        <a:p>
          <a:r>
            <a:rPr lang="zh-CN" altLang="en-US" sz="1200" dirty="0"/>
            <a:t>攻击过程</a:t>
          </a:r>
        </a:p>
      </dgm:t>
    </dgm:pt>
    <dgm:pt modelId="{1E22E4AD-69A1-42F2-A649-3CA331B4DD19}" type="parTrans" cxnId="{88CEFF88-327C-4CCA-9C97-01FCB99684B6}">
      <dgm:prSet/>
      <dgm:spPr/>
      <dgm:t>
        <a:bodyPr/>
        <a:lstStyle/>
        <a:p>
          <a:endParaRPr lang="zh-CN" altLang="en-US" sz="3200"/>
        </a:p>
      </dgm:t>
    </dgm:pt>
    <dgm:pt modelId="{A83B53D6-ACD7-4E36-A313-094D2F4C31E0}" type="sibTrans" cxnId="{88CEFF88-327C-4CCA-9C97-01FCB99684B6}">
      <dgm:prSet/>
      <dgm:spPr/>
      <dgm:t>
        <a:bodyPr/>
        <a:lstStyle/>
        <a:p>
          <a:endParaRPr lang="zh-CN" altLang="en-US" sz="3200"/>
        </a:p>
      </dgm:t>
    </dgm:pt>
    <dgm:pt modelId="{C721E676-ECD0-4055-B445-A4E72819B88C}">
      <dgm:prSet phldrT="[文本]" custT="1"/>
      <dgm:spPr/>
      <dgm:t>
        <a:bodyPr/>
        <a:lstStyle/>
        <a:p>
          <a:r>
            <a:rPr lang="zh-CN" altLang="en-US" sz="1200" dirty="0"/>
            <a:t>攻击效果</a:t>
          </a:r>
        </a:p>
      </dgm:t>
    </dgm:pt>
    <dgm:pt modelId="{966EF03C-1A42-4B29-9E48-6B38F5995EA7}" type="parTrans" cxnId="{FAFF70D0-E55B-47CC-918E-232EB362DF78}">
      <dgm:prSet/>
      <dgm:spPr/>
      <dgm:t>
        <a:bodyPr/>
        <a:lstStyle/>
        <a:p>
          <a:endParaRPr lang="zh-CN" altLang="en-US" sz="3200"/>
        </a:p>
      </dgm:t>
    </dgm:pt>
    <dgm:pt modelId="{A3F70348-310F-40A0-A726-A7695357E06A}" type="sibTrans" cxnId="{FAFF70D0-E55B-47CC-918E-232EB362DF78}">
      <dgm:prSet/>
      <dgm:spPr/>
      <dgm:t>
        <a:bodyPr/>
        <a:lstStyle/>
        <a:p>
          <a:endParaRPr lang="zh-CN" altLang="en-US" sz="3200"/>
        </a:p>
      </dgm:t>
    </dgm:pt>
    <dgm:pt modelId="{8D3977D8-B1DA-404E-AE2D-6CA6B2B59DE0}">
      <dgm:prSet phldrT="[文本]" custT="1"/>
      <dgm:spPr/>
      <dgm:t>
        <a:bodyPr/>
        <a:lstStyle/>
        <a:p>
          <a:r>
            <a:rPr lang="zh-CN" altLang="en-US" sz="1200" dirty="0"/>
            <a:t>攻击设施</a:t>
          </a:r>
        </a:p>
      </dgm:t>
    </dgm:pt>
    <dgm:pt modelId="{645CC052-6F21-4577-8F24-7D6A306BBCF5}" type="parTrans" cxnId="{C83C4E6C-E472-49B1-8CAC-F43A3D9E6581}">
      <dgm:prSet/>
      <dgm:spPr/>
      <dgm:t>
        <a:bodyPr/>
        <a:lstStyle/>
        <a:p>
          <a:endParaRPr lang="zh-CN" altLang="en-US" sz="3200"/>
        </a:p>
      </dgm:t>
    </dgm:pt>
    <dgm:pt modelId="{EF7B8F56-C49F-48C5-8940-3A53D8ACA77D}" type="sibTrans" cxnId="{C83C4E6C-E472-49B1-8CAC-F43A3D9E6581}">
      <dgm:prSet/>
      <dgm:spPr/>
      <dgm:t>
        <a:bodyPr/>
        <a:lstStyle/>
        <a:p>
          <a:endParaRPr lang="zh-CN" altLang="en-US" sz="3200"/>
        </a:p>
      </dgm:t>
    </dgm:pt>
    <dgm:pt modelId="{E670C19B-D3FE-4EA0-A627-B8529CF92E21}">
      <dgm:prSet phldrT="[文本]" custT="1"/>
      <dgm:spPr/>
      <dgm:t>
        <a:bodyPr/>
        <a:lstStyle/>
        <a:p>
          <a:r>
            <a:rPr lang="zh-CN" altLang="en-US" sz="1200" dirty="0"/>
            <a:t>防御设施</a:t>
          </a:r>
        </a:p>
      </dgm:t>
    </dgm:pt>
    <dgm:pt modelId="{D9A2EE3D-AD6E-4B49-97FD-864E10BC0542}" type="parTrans" cxnId="{1087E5A7-38B5-4E3D-AF83-CB10E80EF542}">
      <dgm:prSet/>
      <dgm:spPr/>
      <dgm:t>
        <a:bodyPr/>
        <a:lstStyle/>
        <a:p>
          <a:endParaRPr lang="zh-CN" altLang="en-US" sz="3200"/>
        </a:p>
      </dgm:t>
    </dgm:pt>
    <dgm:pt modelId="{6B1BC448-B651-4229-B940-BA1BDBEA116B}" type="sibTrans" cxnId="{1087E5A7-38B5-4E3D-AF83-CB10E80EF542}">
      <dgm:prSet/>
      <dgm:spPr/>
      <dgm:t>
        <a:bodyPr/>
        <a:lstStyle/>
        <a:p>
          <a:endParaRPr lang="zh-CN" altLang="en-US" sz="3200"/>
        </a:p>
      </dgm:t>
    </dgm:pt>
    <dgm:pt modelId="{0AA313E2-14F5-4885-989E-3E1AF30C82D6}" type="pres">
      <dgm:prSet presAssocID="{A3C80D54-224E-44C4-876B-EDE935EBDFDF}" presName="hierChild1" presStyleCnt="0">
        <dgm:presLayoutVars>
          <dgm:chPref val="1"/>
          <dgm:dir/>
          <dgm:animOne val="branch"/>
          <dgm:animLvl val="lvl"/>
          <dgm:resizeHandles/>
        </dgm:presLayoutVars>
      </dgm:prSet>
      <dgm:spPr/>
    </dgm:pt>
    <dgm:pt modelId="{792EDA97-8E7E-485F-B26E-BCE280E74D83}" type="pres">
      <dgm:prSet presAssocID="{F4907C3D-68D9-49CB-ABF8-AE4EBE410021}" presName="hierRoot1" presStyleCnt="0"/>
      <dgm:spPr/>
    </dgm:pt>
    <dgm:pt modelId="{431B5083-E5E0-46A8-BE2F-4E339BB64D95}" type="pres">
      <dgm:prSet presAssocID="{F4907C3D-68D9-49CB-ABF8-AE4EBE410021}" presName="composite" presStyleCnt="0"/>
      <dgm:spPr/>
    </dgm:pt>
    <dgm:pt modelId="{A6000179-D2B8-43D5-93AE-1A39B78E6E49}" type="pres">
      <dgm:prSet presAssocID="{F4907C3D-68D9-49CB-ABF8-AE4EBE410021}" presName="background" presStyleLbl="node0" presStyleIdx="0" presStyleCnt="1"/>
      <dgm:spPr/>
    </dgm:pt>
    <dgm:pt modelId="{78ED5B0C-6B6C-4B54-ACFF-583B7858B6F6}" type="pres">
      <dgm:prSet presAssocID="{F4907C3D-68D9-49CB-ABF8-AE4EBE410021}" presName="text" presStyleLbl="fgAcc0" presStyleIdx="0" presStyleCnt="1">
        <dgm:presLayoutVars>
          <dgm:chPref val="3"/>
        </dgm:presLayoutVars>
      </dgm:prSet>
      <dgm:spPr/>
    </dgm:pt>
    <dgm:pt modelId="{C3A4FA31-A57A-4DCE-9015-153E09DAEC4C}" type="pres">
      <dgm:prSet presAssocID="{F4907C3D-68D9-49CB-ABF8-AE4EBE410021}" presName="hierChild2" presStyleCnt="0"/>
      <dgm:spPr/>
    </dgm:pt>
    <dgm:pt modelId="{23A6A4F1-B096-45CE-9D8C-AFBB0BF84F0A}" type="pres">
      <dgm:prSet presAssocID="{3B3CF855-4DCE-40CA-A851-2B18E5534D1E}" presName="Name10" presStyleLbl="parChTrans1D2" presStyleIdx="0" presStyleCnt="3"/>
      <dgm:spPr/>
    </dgm:pt>
    <dgm:pt modelId="{B1061FA1-2463-431D-88DD-634BC9EFF3D8}" type="pres">
      <dgm:prSet presAssocID="{5197CE6D-B07A-4739-913D-1F4445B506B9}" presName="hierRoot2" presStyleCnt="0"/>
      <dgm:spPr/>
    </dgm:pt>
    <dgm:pt modelId="{FF3FAED9-A917-4E32-A541-45B3CF762B72}" type="pres">
      <dgm:prSet presAssocID="{5197CE6D-B07A-4739-913D-1F4445B506B9}" presName="composite2" presStyleCnt="0"/>
      <dgm:spPr/>
    </dgm:pt>
    <dgm:pt modelId="{1FBDBA83-C912-4B6D-BE7D-4069991A47A4}" type="pres">
      <dgm:prSet presAssocID="{5197CE6D-B07A-4739-913D-1F4445B506B9}" presName="background2" presStyleLbl="node2" presStyleIdx="0" presStyleCnt="3"/>
      <dgm:spPr/>
    </dgm:pt>
    <dgm:pt modelId="{7DB152E4-3C3C-434E-958C-F09CAF98CA41}" type="pres">
      <dgm:prSet presAssocID="{5197CE6D-B07A-4739-913D-1F4445B506B9}" presName="text2" presStyleLbl="fgAcc2" presStyleIdx="0" presStyleCnt="3">
        <dgm:presLayoutVars>
          <dgm:chPref val="3"/>
        </dgm:presLayoutVars>
      </dgm:prSet>
      <dgm:spPr/>
    </dgm:pt>
    <dgm:pt modelId="{BC6ACE44-01C1-4D01-B4AB-5AE96A20F503}" type="pres">
      <dgm:prSet presAssocID="{5197CE6D-B07A-4739-913D-1F4445B506B9}" presName="hierChild3" presStyleCnt="0"/>
      <dgm:spPr/>
    </dgm:pt>
    <dgm:pt modelId="{FBD46CC0-34E0-4F7A-BAED-0529EE357A2A}" type="pres">
      <dgm:prSet presAssocID="{75199103-09AA-433E-B814-24CC05FEA177}" presName="Name17" presStyleLbl="parChTrans1D3" presStyleIdx="0" presStyleCnt="8"/>
      <dgm:spPr/>
    </dgm:pt>
    <dgm:pt modelId="{B628D8DC-3AE0-43D6-9CA4-A9FDCE95B0BD}" type="pres">
      <dgm:prSet presAssocID="{3002D5F9-D799-4DF3-B7D7-B6A6D17759CE}" presName="hierRoot3" presStyleCnt="0"/>
      <dgm:spPr/>
    </dgm:pt>
    <dgm:pt modelId="{E3AE5CF2-2F8A-4DB6-87A4-4DB14F668F6F}" type="pres">
      <dgm:prSet presAssocID="{3002D5F9-D799-4DF3-B7D7-B6A6D17759CE}" presName="composite3" presStyleCnt="0"/>
      <dgm:spPr/>
    </dgm:pt>
    <dgm:pt modelId="{A6475573-A34C-4143-B452-C625930DC0EC}" type="pres">
      <dgm:prSet presAssocID="{3002D5F9-D799-4DF3-B7D7-B6A6D17759CE}" presName="background3" presStyleLbl="node3" presStyleIdx="0" presStyleCnt="8"/>
      <dgm:spPr/>
    </dgm:pt>
    <dgm:pt modelId="{A1EEE1A5-CFCF-4F15-B935-99DF58183308}" type="pres">
      <dgm:prSet presAssocID="{3002D5F9-D799-4DF3-B7D7-B6A6D17759CE}" presName="text3" presStyleLbl="fgAcc3" presStyleIdx="0" presStyleCnt="8">
        <dgm:presLayoutVars>
          <dgm:chPref val="3"/>
        </dgm:presLayoutVars>
      </dgm:prSet>
      <dgm:spPr/>
    </dgm:pt>
    <dgm:pt modelId="{154F7205-9B1C-4352-922A-F6AC53EAD9D7}" type="pres">
      <dgm:prSet presAssocID="{3002D5F9-D799-4DF3-B7D7-B6A6D17759CE}" presName="hierChild4" presStyleCnt="0"/>
      <dgm:spPr/>
    </dgm:pt>
    <dgm:pt modelId="{8DC748C8-B716-4C12-953B-F70602482A39}" type="pres">
      <dgm:prSet presAssocID="{BF540A7F-5E30-4724-A8E9-1EEA32A4FF68}" presName="Name23" presStyleLbl="parChTrans1D4" presStyleIdx="0" presStyleCnt="8"/>
      <dgm:spPr/>
    </dgm:pt>
    <dgm:pt modelId="{FE76F73D-ACBB-431A-A911-A7CF4851B66A}" type="pres">
      <dgm:prSet presAssocID="{9B1A0B57-80BE-469A-B291-607F1505BB32}" presName="hierRoot4" presStyleCnt="0"/>
      <dgm:spPr/>
    </dgm:pt>
    <dgm:pt modelId="{8FF42480-D4AC-4644-8D2B-130C54A32095}" type="pres">
      <dgm:prSet presAssocID="{9B1A0B57-80BE-469A-B291-607F1505BB32}" presName="composite4" presStyleCnt="0"/>
      <dgm:spPr/>
    </dgm:pt>
    <dgm:pt modelId="{C3D31A1C-F27F-40AB-A9DD-022CEB99719B}" type="pres">
      <dgm:prSet presAssocID="{9B1A0B57-80BE-469A-B291-607F1505BB32}" presName="background4" presStyleLbl="node4" presStyleIdx="0" presStyleCnt="8"/>
      <dgm:spPr/>
    </dgm:pt>
    <dgm:pt modelId="{584F0C11-CBE9-4438-AF53-4CE211AB0AE2}" type="pres">
      <dgm:prSet presAssocID="{9B1A0B57-80BE-469A-B291-607F1505BB32}" presName="text4" presStyleLbl="fgAcc4" presStyleIdx="0" presStyleCnt="8">
        <dgm:presLayoutVars>
          <dgm:chPref val="3"/>
        </dgm:presLayoutVars>
      </dgm:prSet>
      <dgm:spPr/>
    </dgm:pt>
    <dgm:pt modelId="{5E51E813-17DB-4FCB-855B-B2458AD2C871}" type="pres">
      <dgm:prSet presAssocID="{9B1A0B57-80BE-469A-B291-607F1505BB32}" presName="hierChild5" presStyleCnt="0"/>
      <dgm:spPr/>
    </dgm:pt>
    <dgm:pt modelId="{8349933E-9104-44A0-B763-2979C0EEB9F5}" type="pres">
      <dgm:prSet presAssocID="{AE062E78-CD0B-44D4-BC35-75FDECE55634}" presName="Name23" presStyleLbl="parChTrans1D4" presStyleIdx="1" presStyleCnt="8"/>
      <dgm:spPr/>
    </dgm:pt>
    <dgm:pt modelId="{8A6D7350-3A49-4910-9BC3-409F157A9FA0}" type="pres">
      <dgm:prSet presAssocID="{12E6DC37-043A-48DA-957D-CCE3BD58B186}" presName="hierRoot4" presStyleCnt="0"/>
      <dgm:spPr/>
    </dgm:pt>
    <dgm:pt modelId="{BB1BF4AF-791B-4664-BFA2-5D2BA8305AE4}" type="pres">
      <dgm:prSet presAssocID="{12E6DC37-043A-48DA-957D-CCE3BD58B186}" presName="composite4" presStyleCnt="0"/>
      <dgm:spPr/>
    </dgm:pt>
    <dgm:pt modelId="{42F097E3-23EB-4F5B-9D79-B105FBF9F288}" type="pres">
      <dgm:prSet presAssocID="{12E6DC37-043A-48DA-957D-CCE3BD58B186}" presName="background4" presStyleLbl="node4" presStyleIdx="1" presStyleCnt="8"/>
      <dgm:spPr/>
    </dgm:pt>
    <dgm:pt modelId="{A4C2455A-B5F7-4E0A-8D78-DD52B3FA2FE6}" type="pres">
      <dgm:prSet presAssocID="{12E6DC37-043A-48DA-957D-CCE3BD58B186}" presName="text4" presStyleLbl="fgAcc4" presStyleIdx="1" presStyleCnt="8">
        <dgm:presLayoutVars>
          <dgm:chPref val="3"/>
        </dgm:presLayoutVars>
      </dgm:prSet>
      <dgm:spPr/>
    </dgm:pt>
    <dgm:pt modelId="{C97AFE4A-9F75-4159-B8E5-78DE86DF5934}" type="pres">
      <dgm:prSet presAssocID="{12E6DC37-043A-48DA-957D-CCE3BD58B186}" presName="hierChild5" presStyleCnt="0"/>
      <dgm:spPr/>
    </dgm:pt>
    <dgm:pt modelId="{FF84341C-4C76-43C4-B953-1E34FB318DEB}" type="pres">
      <dgm:prSet presAssocID="{71CBD60B-39BE-4DB5-B0BB-7272DED751F0}" presName="Name23" presStyleLbl="parChTrans1D4" presStyleIdx="2" presStyleCnt="8"/>
      <dgm:spPr/>
    </dgm:pt>
    <dgm:pt modelId="{FD58FF62-3B6F-4B66-8726-F14E429A80DA}" type="pres">
      <dgm:prSet presAssocID="{043240D9-9CAB-4EF7-9D39-E1596273BEAF}" presName="hierRoot4" presStyleCnt="0"/>
      <dgm:spPr/>
    </dgm:pt>
    <dgm:pt modelId="{0BD45DAA-F4AA-40ED-A58C-F87C5EF0FD51}" type="pres">
      <dgm:prSet presAssocID="{043240D9-9CAB-4EF7-9D39-E1596273BEAF}" presName="composite4" presStyleCnt="0"/>
      <dgm:spPr/>
    </dgm:pt>
    <dgm:pt modelId="{D3DEFC0C-19C4-43AD-9E81-53CF72543363}" type="pres">
      <dgm:prSet presAssocID="{043240D9-9CAB-4EF7-9D39-E1596273BEAF}" presName="background4" presStyleLbl="node4" presStyleIdx="2" presStyleCnt="8"/>
      <dgm:spPr/>
    </dgm:pt>
    <dgm:pt modelId="{FEA518BC-15E5-4BB4-A778-063E20378671}" type="pres">
      <dgm:prSet presAssocID="{043240D9-9CAB-4EF7-9D39-E1596273BEAF}" presName="text4" presStyleLbl="fgAcc4" presStyleIdx="2" presStyleCnt="8">
        <dgm:presLayoutVars>
          <dgm:chPref val="3"/>
        </dgm:presLayoutVars>
      </dgm:prSet>
      <dgm:spPr/>
    </dgm:pt>
    <dgm:pt modelId="{17EDFE37-D031-489B-A65C-D16ED8C12E94}" type="pres">
      <dgm:prSet presAssocID="{043240D9-9CAB-4EF7-9D39-E1596273BEAF}" presName="hierChild5" presStyleCnt="0"/>
      <dgm:spPr/>
    </dgm:pt>
    <dgm:pt modelId="{813630F0-FABA-4D4A-9645-FDF2057C40DE}" type="pres">
      <dgm:prSet presAssocID="{28D1EB8C-84AA-4465-BB2A-4EB5F7EE9DED}" presName="Name23" presStyleLbl="parChTrans1D4" presStyleIdx="3" presStyleCnt="8"/>
      <dgm:spPr/>
    </dgm:pt>
    <dgm:pt modelId="{A06E9084-C67E-436C-8251-2A9B03C1F03C}" type="pres">
      <dgm:prSet presAssocID="{8CF0B180-F8D8-45E3-821E-997DCB31E7B0}" presName="hierRoot4" presStyleCnt="0"/>
      <dgm:spPr/>
    </dgm:pt>
    <dgm:pt modelId="{C7B6D025-121C-4DBF-8D40-D3351FCB05E0}" type="pres">
      <dgm:prSet presAssocID="{8CF0B180-F8D8-45E3-821E-997DCB31E7B0}" presName="composite4" presStyleCnt="0"/>
      <dgm:spPr/>
    </dgm:pt>
    <dgm:pt modelId="{EB8B54BB-5FE5-4D10-A26D-B8B2D6F891E8}" type="pres">
      <dgm:prSet presAssocID="{8CF0B180-F8D8-45E3-821E-997DCB31E7B0}" presName="background4" presStyleLbl="node4" presStyleIdx="3" presStyleCnt="8"/>
      <dgm:spPr/>
    </dgm:pt>
    <dgm:pt modelId="{B9ECD2F2-47B3-407E-A443-84E8BC7DF16D}" type="pres">
      <dgm:prSet presAssocID="{8CF0B180-F8D8-45E3-821E-997DCB31E7B0}" presName="text4" presStyleLbl="fgAcc4" presStyleIdx="3" presStyleCnt="8">
        <dgm:presLayoutVars>
          <dgm:chPref val="3"/>
        </dgm:presLayoutVars>
      </dgm:prSet>
      <dgm:spPr/>
    </dgm:pt>
    <dgm:pt modelId="{40FEC2DC-6CBE-46D8-866D-37C11BE879FA}" type="pres">
      <dgm:prSet presAssocID="{8CF0B180-F8D8-45E3-821E-997DCB31E7B0}" presName="hierChild5" presStyleCnt="0"/>
      <dgm:spPr/>
    </dgm:pt>
    <dgm:pt modelId="{F14D2739-C6C2-4147-A3AF-69907D306D2F}" type="pres">
      <dgm:prSet presAssocID="{DBA44D71-ED94-47F5-B15B-116FAC62BD40}" presName="Name17" presStyleLbl="parChTrans1D3" presStyleIdx="1" presStyleCnt="8"/>
      <dgm:spPr/>
    </dgm:pt>
    <dgm:pt modelId="{FFC043A5-FFD7-4DB2-BD8E-3A5807C89670}" type="pres">
      <dgm:prSet presAssocID="{ECDD2DFD-DE6C-4CEF-B340-66567589B5B6}" presName="hierRoot3" presStyleCnt="0"/>
      <dgm:spPr/>
    </dgm:pt>
    <dgm:pt modelId="{6F19FDBE-C3D3-42B6-B169-C4A7236172FA}" type="pres">
      <dgm:prSet presAssocID="{ECDD2DFD-DE6C-4CEF-B340-66567589B5B6}" presName="composite3" presStyleCnt="0"/>
      <dgm:spPr/>
    </dgm:pt>
    <dgm:pt modelId="{1A5D1408-6396-455E-B8B5-8FE075717A67}" type="pres">
      <dgm:prSet presAssocID="{ECDD2DFD-DE6C-4CEF-B340-66567589B5B6}" presName="background3" presStyleLbl="node3" presStyleIdx="1" presStyleCnt="8"/>
      <dgm:spPr/>
    </dgm:pt>
    <dgm:pt modelId="{5DF8A286-14E0-4872-9B94-6C9129C8BFCC}" type="pres">
      <dgm:prSet presAssocID="{ECDD2DFD-DE6C-4CEF-B340-66567589B5B6}" presName="text3" presStyleLbl="fgAcc3" presStyleIdx="1" presStyleCnt="8">
        <dgm:presLayoutVars>
          <dgm:chPref val="3"/>
        </dgm:presLayoutVars>
      </dgm:prSet>
      <dgm:spPr/>
    </dgm:pt>
    <dgm:pt modelId="{228E3D8B-044D-4B38-BC31-A29722945DFE}" type="pres">
      <dgm:prSet presAssocID="{ECDD2DFD-DE6C-4CEF-B340-66567589B5B6}" presName="hierChild4" presStyleCnt="0"/>
      <dgm:spPr/>
    </dgm:pt>
    <dgm:pt modelId="{64486A5C-C142-4B91-9679-386351256382}" type="pres">
      <dgm:prSet presAssocID="{C3471947-D161-4FA4-BA83-7B82B1CCAA5B}" presName="Name23" presStyleLbl="parChTrans1D4" presStyleIdx="4" presStyleCnt="8"/>
      <dgm:spPr/>
    </dgm:pt>
    <dgm:pt modelId="{188D2854-D421-44EA-953A-F34B96C9B8B8}" type="pres">
      <dgm:prSet presAssocID="{3FECF3A3-582B-402F-865C-DECB57A4B19B}" presName="hierRoot4" presStyleCnt="0"/>
      <dgm:spPr/>
    </dgm:pt>
    <dgm:pt modelId="{01B706DD-8A9E-42FE-9B9C-00B3897923CA}" type="pres">
      <dgm:prSet presAssocID="{3FECF3A3-582B-402F-865C-DECB57A4B19B}" presName="composite4" presStyleCnt="0"/>
      <dgm:spPr/>
    </dgm:pt>
    <dgm:pt modelId="{910189F0-608E-4450-A5D8-5F71233A8EDB}" type="pres">
      <dgm:prSet presAssocID="{3FECF3A3-582B-402F-865C-DECB57A4B19B}" presName="background4" presStyleLbl="node4" presStyleIdx="4" presStyleCnt="8"/>
      <dgm:spPr/>
    </dgm:pt>
    <dgm:pt modelId="{7F6A17E2-6273-43F9-8558-2EFAAA2F1CF1}" type="pres">
      <dgm:prSet presAssocID="{3FECF3A3-582B-402F-865C-DECB57A4B19B}" presName="text4" presStyleLbl="fgAcc4" presStyleIdx="4" presStyleCnt="8">
        <dgm:presLayoutVars>
          <dgm:chPref val="3"/>
        </dgm:presLayoutVars>
      </dgm:prSet>
      <dgm:spPr/>
    </dgm:pt>
    <dgm:pt modelId="{478A1DF3-2B28-46D6-AA63-4A1D7094CC7D}" type="pres">
      <dgm:prSet presAssocID="{3FECF3A3-582B-402F-865C-DECB57A4B19B}" presName="hierChild5" presStyleCnt="0"/>
      <dgm:spPr/>
    </dgm:pt>
    <dgm:pt modelId="{98A182AB-A095-42EF-812A-DE79776187A0}" type="pres">
      <dgm:prSet presAssocID="{1FD94F41-EB64-4372-9151-B0A4DC86E732}" presName="Name23" presStyleLbl="parChTrans1D4" presStyleIdx="5" presStyleCnt="8"/>
      <dgm:spPr/>
    </dgm:pt>
    <dgm:pt modelId="{6E51F9ED-6F18-419F-9F99-6638F74AB409}" type="pres">
      <dgm:prSet presAssocID="{AAD66EF1-72D8-47E8-9156-6B534DEE8DDD}" presName="hierRoot4" presStyleCnt="0"/>
      <dgm:spPr/>
    </dgm:pt>
    <dgm:pt modelId="{9F8FF1F7-87A5-4F68-96C6-89E4772F25FA}" type="pres">
      <dgm:prSet presAssocID="{AAD66EF1-72D8-47E8-9156-6B534DEE8DDD}" presName="composite4" presStyleCnt="0"/>
      <dgm:spPr/>
    </dgm:pt>
    <dgm:pt modelId="{C3A7AA33-CE3E-4852-B220-27D3B787544C}" type="pres">
      <dgm:prSet presAssocID="{AAD66EF1-72D8-47E8-9156-6B534DEE8DDD}" presName="background4" presStyleLbl="node4" presStyleIdx="5" presStyleCnt="8"/>
      <dgm:spPr/>
    </dgm:pt>
    <dgm:pt modelId="{825607D5-F687-41DB-9A25-C9D569F18EB8}" type="pres">
      <dgm:prSet presAssocID="{AAD66EF1-72D8-47E8-9156-6B534DEE8DDD}" presName="text4" presStyleLbl="fgAcc4" presStyleIdx="5" presStyleCnt="8">
        <dgm:presLayoutVars>
          <dgm:chPref val="3"/>
        </dgm:presLayoutVars>
      </dgm:prSet>
      <dgm:spPr/>
    </dgm:pt>
    <dgm:pt modelId="{131274E9-E660-400A-B201-CC938E5F3A4B}" type="pres">
      <dgm:prSet presAssocID="{AAD66EF1-72D8-47E8-9156-6B534DEE8DDD}" presName="hierChild5" presStyleCnt="0"/>
      <dgm:spPr/>
    </dgm:pt>
    <dgm:pt modelId="{4DEB7BB2-C71A-4CF0-BBCC-5D059A2381FB}" type="pres">
      <dgm:prSet presAssocID="{90C39142-6DD3-449C-9897-228671B188EE}" presName="Name23" presStyleLbl="parChTrans1D4" presStyleIdx="6" presStyleCnt="8"/>
      <dgm:spPr/>
    </dgm:pt>
    <dgm:pt modelId="{603D1C23-9DAB-478D-BBD1-800295B53F4B}" type="pres">
      <dgm:prSet presAssocID="{EF2644B0-F091-4B69-93BC-1EEC427D87FE}" presName="hierRoot4" presStyleCnt="0"/>
      <dgm:spPr/>
    </dgm:pt>
    <dgm:pt modelId="{56699810-EF39-49A9-976D-8CED57093CA7}" type="pres">
      <dgm:prSet presAssocID="{EF2644B0-F091-4B69-93BC-1EEC427D87FE}" presName="composite4" presStyleCnt="0"/>
      <dgm:spPr/>
    </dgm:pt>
    <dgm:pt modelId="{9B302489-71C4-4E75-9609-A4EB87578325}" type="pres">
      <dgm:prSet presAssocID="{EF2644B0-F091-4B69-93BC-1EEC427D87FE}" presName="background4" presStyleLbl="node4" presStyleIdx="6" presStyleCnt="8"/>
      <dgm:spPr/>
    </dgm:pt>
    <dgm:pt modelId="{FF64F472-E054-4455-988B-CF7EEA72B9D9}" type="pres">
      <dgm:prSet presAssocID="{EF2644B0-F091-4B69-93BC-1EEC427D87FE}" presName="text4" presStyleLbl="fgAcc4" presStyleIdx="6" presStyleCnt="8">
        <dgm:presLayoutVars>
          <dgm:chPref val="3"/>
        </dgm:presLayoutVars>
      </dgm:prSet>
      <dgm:spPr/>
    </dgm:pt>
    <dgm:pt modelId="{B519606E-9EDE-4C61-BD47-5F52B2E75993}" type="pres">
      <dgm:prSet presAssocID="{EF2644B0-F091-4B69-93BC-1EEC427D87FE}" presName="hierChild5" presStyleCnt="0"/>
      <dgm:spPr/>
    </dgm:pt>
    <dgm:pt modelId="{27A05C5D-7702-4BF4-B516-32D30BD43674}" type="pres">
      <dgm:prSet presAssocID="{0E7A5789-7420-4782-A5FF-481DC19B01EB}" presName="Name23" presStyleLbl="parChTrans1D4" presStyleIdx="7" presStyleCnt="8"/>
      <dgm:spPr/>
    </dgm:pt>
    <dgm:pt modelId="{545A7945-042D-49C9-8F2C-D2E5D7E1C55A}" type="pres">
      <dgm:prSet presAssocID="{70D32F9B-473B-43DB-B850-59512C7C72C6}" presName="hierRoot4" presStyleCnt="0"/>
      <dgm:spPr/>
    </dgm:pt>
    <dgm:pt modelId="{1EB1975B-3FD4-460A-8E72-596C1C7D548A}" type="pres">
      <dgm:prSet presAssocID="{70D32F9B-473B-43DB-B850-59512C7C72C6}" presName="composite4" presStyleCnt="0"/>
      <dgm:spPr/>
    </dgm:pt>
    <dgm:pt modelId="{4CAD86C8-98AD-4CA3-A7D0-8386195512FA}" type="pres">
      <dgm:prSet presAssocID="{70D32F9B-473B-43DB-B850-59512C7C72C6}" presName="background4" presStyleLbl="node4" presStyleIdx="7" presStyleCnt="8"/>
      <dgm:spPr/>
    </dgm:pt>
    <dgm:pt modelId="{B6B3198D-1AE8-451A-8154-EEDDF13FEF03}" type="pres">
      <dgm:prSet presAssocID="{70D32F9B-473B-43DB-B850-59512C7C72C6}" presName="text4" presStyleLbl="fgAcc4" presStyleIdx="7" presStyleCnt="8">
        <dgm:presLayoutVars>
          <dgm:chPref val="3"/>
        </dgm:presLayoutVars>
      </dgm:prSet>
      <dgm:spPr/>
    </dgm:pt>
    <dgm:pt modelId="{BF23EE26-0BBC-4C94-8DAE-F1E121898C27}" type="pres">
      <dgm:prSet presAssocID="{70D32F9B-473B-43DB-B850-59512C7C72C6}" presName="hierChild5" presStyleCnt="0"/>
      <dgm:spPr/>
    </dgm:pt>
    <dgm:pt modelId="{EBE109D6-9F6A-49D1-A799-A453EC62D309}" type="pres">
      <dgm:prSet presAssocID="{FF3EC436-F66B-4A12-AC79-0FC4DD7831E2}" presName="Name10" presStyleLbl="parChTrans1D2" presStyleIdx="1" presStyleCnt="3"/>
      <dgm:spPr/>
    </dgm:pt>
    <dgm:pt modelId="{B9177FCC-4D3A-48B1-91BF-B762E6B9C0D5}" type="pres">
      <dgm:prSet presAssocID="{11DD33AB-AAF6-422F-9CC9-495A92AB956B}" presName="hierRoot2" presStyleCnt="0"/>
      <dgm:spPr/>
    </dgm:pt>
    <dgm:pt modelId="{A8668968-EBF2-45C1-8E3B-774BE9DE14F5}" type="pres">
      <dgm:prSet presAssocID="{11DD33AB-AAF6-422F-9CC9-495A92AB956B}" presName="composite2" presStyleCnt="0"/>
      <dgm:spPr/>
    </dgm:pt>
    <dgm:pt modelId="{D3A8D276-F22A-4F67-93B3-F8E415E05848}" type="pres">
      <dgm:prSet presAssocID="{11DD33AB-AAF6-422F-9CC9-495A92AB956B}" presName="background2" presStyleLbl="node2" presStyleIdx="1" presStyleCnt="3"/>
      <dgm:spPr/>
    </dgm:pt>
    <dgm:pt modelId="{EDBD376D-C60B-4D8A-A604-70627A47E0DD}" type="pres">
      <dgm:prSet presAssocID="{11DD33AB-AAF6-422F-9CC9-495A92AB956B}" presName="text2" presStyleLbl="fgAcc2" presStyleIdx="1" presStyleCnt="3">
        <dgm:presLayoutVars>
          <dgm:chPref val="3"/>
        </dgm:presLayoutVars>
      </dgm:prSet>
      <dgm:spPr/>
    </dgm:pt>
    <dgm:pt modelId="{04C1CBEF-D54A-4A79-8F0D-5F25DE547CE9}" type="pres">
      <dgm:prSet presAssocID="{11DD33AB-AAF6-422F-9CC9-495A92AB956B}" presName="hierChild3" presStyleCnt="0"/>
      <dgm:spPr/>
    </dgm:pt>
    <dgm:pt modelId="{31DB514C-80C8-4495-B6CA-D9DF4F31D99B}" type="pres">
      <dgm:prSet presAssocID="{75762030-4672-455F-925A-8FB4A4103D98}" presName="Name17" presStyleLbl="parChTrans1D3" presStyleIdx="2" presStyleCnt="8"/>
      <dgm:spPr/>
    </dgm:pt>
    <dgm:pt modelId="{1C693685-8351-46D9-B4CC-3F874B3D4C01}" type="pres">
      <dgm:prSet presAssocID="{80E1BB4B-2BE1-42F6-BF69-44B7FC440802}" presName="hierRoot3" presStyleCnt="0"/>
      <dgm:spPr/>
    </dgm:pt>
    <dgm:pt modelId="{E6B5F7D9-EF56-48BA-922B-CA0C0B6053A2}" type="pres">
      <dgm:prSet presAssocID="{80E1BB4B-2BE1-42F6-BF69-44B7FC440802}" presName="composite3" presStyleCnt="0"/>
      <dgm:spPr/>
    </dgm:pt>
    <dgm:pt modelId="{69F84DF3-66B9-4E15-83DF-E063A2115EFE}" type="pres">
      <dgm:prSet presAssocID="{80E1BB4B-2BE1-42F6-BF69-44B7FC440802}" presName="background3" presStyleLbl="node3" presStyleIdx="2" presStyleCnt="8"/>
      <dgm:spPr/>
    </dgm:pt>
    <dgm:pt modelId="{8D895922-8770-4D0B-9CF5-0BED5DA222F4}" type="pres">
      <dgm:prSet presAssocID="{80E1BB4B-2BE1-42F6-BF69-44B7FC440802}" presName="text3" presStyleLbl="fgAcc3" presStyleIdx="2" presStyleCnt="8">
        <dgm:presLayoutVars>
          <dgm:chPref val="3"/>
        </dgm:presLayoutVars>
      </dgm:prSet>
      <dgm:spPr/>
    </dgm:pt>
    <dgm:pt modelId="{8FD97175-228B-489D-8854-71F5351C6386}" type="pres">
      <dgm:prSet presAssocID="{80E1BB4B-2BE1-42F6-BF69-44B7FC440802}" presName="hierChild4" presStyleCnt="0"/>
      <dgm:spPr/>
    </dgm:pt>
    <dgm:pt modelId="{615526B8-8A52-411F-98B2-27D2422F01CF}" type="pres">
      <dgm:prSet presAssocID="{645CC052-6F21-4577-8F24-7D6A306BBCF5}" presName="Name17" presStyleLbl="parChTrans1D3" presStyleIdx="3" presStyleCnt="8"/>
      <dgm:spPr/>
    </dgm:pt>
    <dgm:pt modelId="{C5F1F3BE-178B-4A6A-8F44-20B54EB2AA23}" type="pres">
      <dgm:prSet presAssocID="{8D3977D8-B1DA-404E-AE2D-6CA6B2B59DE0}" presName="hierRoot3" presStyleCnt="0"/>
      <dgm:spPr/>
    </dgm:pt>
    <dgm:pt modelId="{4835B7EA-E9EE-48A5-814E-7D6816B81FA9}" type="pres">
      <dgm:prSet presAssocID="{8D3977D8-B1DA-404E-AE2D-6CA6B2B59DE0}" presName="composite3" presStyleCnt="0"/>
      <dgm:spPr/>
    </dgm:pt>
    <dgm:pt modelId="{5C08558D-BD80-46EC-AF24-C597DD74C32D}" type="pres">
      <dgm:prSet presAssocID="{8D3977D8-B1DA-404E-AE2D-6CA6B2B59DE0}" presName="background3" presStyleLbl="node3" presStyleIdx="3" presStyleCnt="8"/>
      <dgm:spPr/>
    </dgm:pt>
    <dgm:pt modelId="{CDC836E7-9044-4D3C-A990-C37B7253CC02}" type="pres">
      <dgm:prSet presAssocID="{8D3977D8-B1DA-404E-AE2D-6CA6B2B59DE0}" presName="text3" presStyleLbl="fgAcc3" presStyleIdx="3" presStyleCnt="8">
        <dgm:presLayoutVars>
          <dgm:chPref val="3"/>
        </dgm:presLayoutVars>
      </dgm:prSet>
      <dgm:spPr/>
    </dgm:pt>
    <dgm:pt modelId="{BEF8595E-54D1-41CE-A032-51A1C4F8751E}" type="pres">
      <dgm:prSet presAssocID="{8D3977D8-B1DA-404E-AE2D-6CA6B2B59DE0}" presName="hierChild4" presStyleCnt="0"/>
      <dgm:spPr/>
    </dgm:pt>
    <dgm:pt modelId="{6270FE12-AA48-4475-BD21-84272D766434}" type="pres">
      <dgm:prSet presAssocID="{D9A2EE3D-AD6E-4B49-97FD-864E10BC0542}" presName="Name17" presStyleLbl="parChTrans1D3" presStyleIdx="4" presStyleCnt="8"/>
      <dgm:spPr/>
    </dgm:pt>
    <dgm:pt modelId="{2D6129EC-7B9E-4A19-849C-A2168A491638}" type="pres">
      <dgm:prSet presAssocID="{E670C19B-D3FE-4EA0-A627-B8529CF92E21}" presName="hierRoot3" presStyleCnt="0"/>
      <dgm:spPr/>
    </dgm:pt>
    <dgm:pt modelId="{BFE7B7B8-6984-4802-B24E-9AB0AA33F1C7}" type="pres">
      <dgm:prSet presAssocID="{E670C19B-D3FE-4EA0-A627-B8529CF92E21}" presName="composite3" presStyleCnt="0"/>
      <dgm:spPr/>
    </dgm:pt>
    <dgm:pt modelId="{6F1C6A23-8955-4695-A914-98605C82AAE1}" type="pres">
      <dgm:prSet presAssocID="{E670C19B-D3FE-4EA0-A627-B8529CF92E21}" presName="background3" presStyleLbl="node3" presStyleIdx="4" presStyleCnt="8"/>
      <dgm:spPr/>
    </dgm:pt>
    <dgm:pt modelId="{EB1584D0-966C-4B66-81F7-166B09F75389}" type="pres">
      <dgm:prSet presAssocID="{E670C19B-D3FE-4EA0-A627-B8529CF92E21}" presName="text3" presStyleLbl="fgAcc3" presStyleIdx="4" presStyleCnt="8">
        <dgm:presLayoutVars>
          <dgm:chPref val="3"/>
        </dgm:presLayoutVars>
      </dgm:prSet>
      <dgm:spPr/>
    </dgm:pt>
    <dgm:pt modelId="{B2D6A298-8238-4887-B1BB-761A4D3686D8}" type="pres">
      <dgm:prSet presAssocID="{E670C19B-D3FE-4EA0-A627-B8529CF92E21}" presName="hierChild4" presStyleCnt="0"/>
      <dgm:spPr/>
    </dgm:pt>
    <dgm:pt modelId="{9AC781A3-2B93-42EA-A727-7D5FBC4505D1}" type="pres">
      <dgm:prSet presAssocID="{007F6AF1-DB88-49F8-B57B-3847BEAED8AE}" presName="Name10" presStyleLbl="parChTrans1D2" presStyleIdx="2" presStyleCnt="3"/>
      <dgm:spPr/>
    </dgm:pt>
    <dgm:pt modelId="{725159B5-ED0B-43DE-81D4-E610EA108778}" type="pres">
      <dgm:prSet presAssocID="{16BC1066-441A-4CD4-9531-CB91CA16DD9D}" presName="hierRoot2" presStyleCnt="0"/>
      <dgm:spPr/>
    </dgm:pt>
    <dgm:pt modelId="{20D4D000-BE56-49F1-B906-7ABA3E7CFA15}" type="pres">
      <dgm:prSet presAssocID="{16BC1066-441A-4CD4-9531-CB91CA16DD9D}" presName="composite2" presStyleCnt="0"/>
      <dgm:spPr/>
    </dgm:pt>
    <dgm:pt modelId="{47D56D5C-4C27-4738-BECE-2073A51C7D35}" type="pres">
      <dgm:prSet presAssocID="{16BC1066-441A-4CD4-9531-CB91CA16DD9D}" presName="background2" presStyleLbl="node2" presStyleIdx="2" presStyleCnt="3"/>
      <dgm:spPr/>
    </dgm:pt>
    <dgm:pt modelId="{83F973AB-3123-4DD5-9C61-F28C8CFE97B7}" type="pres">
      <dgm:prSet presAssocID="{16BC1066-441A-4CD4-9531-CB91CA16DD9D}" presName="text2" presStyleLbl="fgAcc2" presStyleIdx="2" presStyleCnt="3">
        <dgm:presLayoutVars>
          <dgm:chPref val="3"/>
        </dgm:presLayoutVars>
      </dgm:prSet>
      <dgm:spPr/>
    </dgm:pt>
    <dgm:pt modelId="{60CE6656-5481-4140-878D-595409528C4D}" type="pres">
      <dgm:prSet presAssocID="{16BC1066-441A-4CD4-9531-CB91CA16DD9D}" presName="hierChild3" presStyleCnt="0"/>
      <dgm:spPr/>
    </dgm:pt>
    <dgm:pt modelId="{463C7D46-1716-4CDF-9E8F-95365711CBFB}" type="pres">
      <dgm:prSet presAssocID="{CE6A77CF-5E1E-493E-A278-332EE0DA409D}" presName="Name17" presStyleLbl="parChTrans1D3" presStyleIdx="5" presStyleCnt="8"/>
      <dgm:spPr/>
    </dgm:pt>
    <dgm:pt modelId="{2DCA9D0D-C9DE-496D-ABD5-4BB5FCC47171}" type="pres">
      <dgm:prSet presAssocID="{80B79461-1741-4E9F-8F76-CCC3F20ED177}" presName="hierRoot3" presStyleCnt="0"/>
      <dgm:spPr/>
    </dgm:pt>
    <dgm:pt modelId="{C47959A2-2FF4-486C-8283-F4BD6E09A9F9}" type="pres">
      <dgm:prSet presAssocID="{80B79461-1741-4E9F-8F76-CCC3F20ED177}" presName="composite3" presStyleCnt="0"/>
      <dgm:spPr/>
    </dgm:pt>
    <dgm:pt modelId="{7F8751F7-4537-4FFF-89C6-8408EAB9BF7A}" type="pres">
      <dgm:prSet presAssocID="{80B79461-1741-4E9F-8F76-CCC3F20ED177}" presName="background3" presStyleLbl="node3" presStyleIdx="5" presStyleCnt="8"/>
      <dgm:spPr/>
    </dgm:pt>
    <dgm:pt modelId="{CA1D2690-D573-446C-9E66-6086A18A7917}" type="pres">
      <dgm:prSet presAssocID="{80B79461-1741-4E9F-8F76-CCC3F20ED177}" presName="text3" presStyleLbl="fgAcc3" presStyleIdx="5" presStyleCnt="8">
        <dgm:presLayoutVars>
          <dgm:chPref val="3"/>
        </dgm:presLayoutVars>
      </dgm:prSet>
      <dgm:spPr/>
    </dgm:pt>
    <dgm:pt modelId="{235ED66E-37A8-42F8-80EA-EF5497A14577}" type="pres">
      <dgm:prSet presAssocID="{80B79461-1741-4E9F-8F76-CCC3F20ED177}" presName="hierChild4" presStyleCnt="0"/>
      <dgm:spPr/>
    </dgm:pt>
    <dgm:pt modelId="{00F9BAFF-C0F2-4CAF-AC99-E269A300487D}" type="pres">
      <dgm:prSet presAssocID="{1E22E4AD-69A1-42F2-A649-3CA331B4DD19}" presName="Name17" presStyleLbl="parChTrans1D3" presStyleIdx="6" presStyleCnt="8"/>
      <dgm:spPr/>
    </dgm:pt>
    <dgm:pt modelId="{0311632D-FFE8-4103-8C8B-FE75B5AC65CA}" type="pres">
      <dgm:prSet presAssocID="{29598958-F361-46C1-9ACA-A41DE5503D62}" presName="hierRoot3" presStyleCnt="0"/>
      <dgm:spPr/>
    </dgm:pt>
    <dgm:pt modelId="{3E6D1648-3B92-4F49-855E-0A9DEC02AE57}" type="pres">
      <dgm:prSet presAssocID="{29598958-F361-46C1-9ACA-A41DE5503D62}" presName="composite3" presStyleCnt="0"/>
      <dgm:spPr/>
    </dgm:pt>
    <dgm:pt modelId="{8B94D981-803B-4D49-B08F-299E81A9F6B0}" type="pres">
      <dgm:prSet presAssocID="{29598958-F361-46C1-9ACA-A41DE5503D62}" presName="background3" presStyleLbl="node3" presStyleIdx="6" presStyleCnt="8"/>
      <dgm:spPr/>
    </dgm:pt>
    <dgm:pt modelId="{B728F05C-4F71-41B9-B6EC-CC4AAFB718F9}" type="pres">
      <dgm:prSet presAssocID="{29598958-F361-46C1-9ACA-A41DE5503D62}" presName="text3" presStyleLbl="fgAcc3" presStyleIdx="6" presStyleCnt="8">
        <dgm:presLayoutVars>
          <dgm:chPref val="3"/>
        </dgm:presLayoutVars>
      </dgm:prSet>
      <dgm:spPr/>
    </dgm:pt>
    <dgm:pt modelId="{D0EBEE1A-8902-4971-B46D-CCC7EF14F9A3}" type="pres">
      <dgm:prSet presAssocID="{29598958-F361-46C1-9ACA-A41DE5503D62}" presName="hierChild4" presStyleCnt="0"/>
      <dgm:spPr/>
    </dgm:pt>
    <dgm:pt modelId="{3E27DC2E-3FB9-4957-BAEE-A1F54DB0D6AB}" type="pres">
      <dgm:prSet presAssocID="{966EF03C-1A42-4B29-9E48-6B38F5995EA7}" presName="Name17" presStyleLbl="parChTrans1D3" presStyleIdx="7" presStyleCnt="8"/>
      <dgm:spPr/>
    </dgm:pt>
    <dgm:pt modelId="{6885FC02-D337-4378-97B8-B5C3BD8E2F07}" type="pres">
      <dgm:prSet presAssocID="{C721E676-ECD0-4055-B445-A4E72819B88C}" presName="hierRoot3" presStyleCnt="0"/>
      <dgm:spPr/>
    </dgm:pt>
    <dgm:pt modelId="{604644AE-C480-4B03-9B31-C00C72F9BDA4}" type="pres">
      <dgm:prSet presAssocID="{C721E676-ECD0-4055-B445-A4E72819B88C}" presName="composite3" presStyleCnt="0"/>
      <dgm:spPr/>
    </dgm:pt>
    <dgm:pt modelId="{408518DF-41AE-466A-8430-288185ABE17D}" type="pres">
      <dgm:prSet presAssocID="{C721E676-ECD0-4055-B445-A4E72819B88C}" presName="background3" presStyleLbl="node3" presStyleIdx="7" presStyleCnt="8"/>
      <dgm:spPr/>
    </dgm:pt>
    <dgm:pt modelId="{A0D0878F-F21C-4F05-A037-DCAA26FA53E1}" type="pres">
      <dgm:prSet presAssocID="{C721E676-ECD0-4055-B445-A4E72819B88C}" presName="text3" presStyleLbl="fgAcc3" presStyleIdx="7" presStyleCnt="8">
        <dgm:presLayoutVars>
          <dgm:chPref val="3"/>
        </dgm:presLayoutVars>
      </dgm:prSet>
      <dgm:spPr/>
    </dgm:pt>
    <dgm:pt modelId="{22760D9B-48F6-43FB-8C4F-EAE110D0C1FD}" type="pres">
      <dgm:prSet presAssocID="{C721E676-ECD0-4055-B445-A4E72819B88C}" presName="hierChild4" presStyleCnt="0"/>
      <dgm:spPr/>
    </dgm:pt>
  </dgm:ptLst>
  <dgm:cxnLst>
    <dgm:cxn modelId="{AFA03300-90C5-4715-AB2D-0DED8FCAA2F6}" type="presOf" srcId="{BF540A7F-5E30-4724-A8E9-1EEA32A4FF68}" destId="{8DC748C8-B716-4C12-953B-F70602482A39}" srcOrd="0" destOrd="0" presId="urn:microsoft.com/office/officeart/2005/8/layout/hierarchy1"/>
    <dgm:cxn modelId="{BAA19802-D380-4C9D-A4CD-2E32E67EFF72}" srcId="{ECDD2DFD-DE6C-4CEF-B340-66567589B5B6}" destId="{EF2644B0-F091-4B69-93BC-1EEC427D87FE}" srcOrd="2" destOrd="0" parTransId="{90C39142-6DD3-449C-9897-228671B188EE}" sibTransId="{DF731422-1E85-4ED2-BC49-EAAE0DFDAF55}"/>
    <dgm:cxn modelId="{701B9B03-97CE-4B9B-96FC-B62971674DF9}" srcId="{5197CE6D-B07A-4739-913D-1F4445B506B9}" destId="{ECDD2DFD-DE6C-4CEF-B340-66567589B5B6}" srcOrd="1" destOrd="0" parTransId="{DBA44D71-ED94-47F5-B15B-116FAC62BD40}" sibTransId="{6F8615C5-486C-44A4-AF87-C6D50403514F}"/>
    <dgm:cxn modelId="{633E7E07-5C8F-48C8-A2A5-F1E0161CD29F}" type="presOf" srcId="{EF2644B0-F091-4B69-93BC-1EEC427D87FE}" destId="{FF64F472-E054-4455-988B-CF7EEA72B9D9}" srcOrd="0" destOrd="0" presId="urn:microsoft.com/office/officeart/2005/8/layout/hierarchy1"/>
    <dgm:cxn modelId="{2246270A-417E-4E21-A775-00DD6BC89E70}" type="presOf" srcId="{80E1BB4B-2BE1-42F6-BF69-44B7FC440802}" destId="{8D895922-8770-4D0B-9CF5-0BED5DA222F4}" srcOrd="0" destOrd="0" presId="urn:microsoft.com/office/officeart/2005/8/layout/hierarchy1"/>
    <dgm:cxn modelId="{53C2F00B-E3E9-470F-8A17-3AB6893B1952}" type="presOf" srcId="{3002D5F9-D799-4DF3-B7D7-B6A6D17759CE}" destId="{A1EEE1A5-CFCF-4F15-B935-99DF58183308}" srcOrd="0" destOrd="0" presId="urn:microsoft.com/office/officeart/2005/8/layout/hierarchy1"/>
    <dgm:cxn modelId="{24095F0F-F4EE-40C6-BB95-259AB0D7FC59}" type="presOf" srcId="{5197CE6D-B07A-4739-913D-1F4445B506B9}" destId="{7DB152E4-3C3C-434E-958C-F09CAF98CA41}" srcOrd="0" destOrd="0" presId="urn:microsoft.com/office/officeart/2005/8/layout/hierarchy1"/>
    <dgm:cxn modelId="{8466760F-1CAF-4DF6-956D-A545C11F579F}" type="presOf" srcId="{AAD66EF1-72D8-47E8-9156-6B534DEE8DDD}" destId="{825607D5-F687-41DB-9A25-C9D569F18EB8}" srcOrd="0" destOrd="0" presId="urn:microsoft.com/office/officeart/2005/8/layout/hierarchy1"/>
    <dgm:cxn modelId="{00A72510-6CB2-4E7C-80B1-BC3C19B1F8E9}" srcId="{16BC1066-441A-4CD4-9531-CB91CA16DD9D}" destId="{80B79461-1741-4E9F-8F76-CCC3F20ED177}" srcOrd="0" destOrd="0" parTransId="{CE6A77CF-5E1E-493E-A278-332EE0DA409D}" sibTransId="{5B77F1B1-C26B-4F2C-81E2-950CF053C128}"/>
    <dgm:cxn modelId="{5002711F-6113-4F48-AD9C-D65FBCB8D477}" type="presOf" srcId="{C3471947-D161-4FA4-BA83-7B82B1CCAA5B}" destId="{64486A5C-C142-4B91-9679-386351256382}" srcOrd="0" destOrd="0" presId="urn:microsoft.com/office/officeart/2005/8/layout/hierarchy1"/>
    <dgm:cxn modelId="{70287620-6984-47F6-8B8F-D879CD989819}" type="presOf" srcId="{A3C80D54-224E-44C4-876B-EDE935EBDFDF}" destId="{0AA313E2-14F5-4885-989E-3E1AF30C82D6}" srcOrd="0" destOrd="0" presId="urn:microsoft.com/office/officeart/2005/8/layout/hierarchy1"/>
    <dgm:cxn modelId="{A0A35026-CACF-4BDA-AFB9-228192C85211}" srcId="{A3C80D54-224E-44C4-876B-EDE935EBDFDF}" destId="{F4907C3D-68D9-49CB-ABF8-AE4EBE410021}" srcOrd="0" destOrd="0" parTransId="{DC0697BA-2EC9-430A-96EA-537FDA237189}" sibTransId="{31036602-8A40-4DC6-ABD8-28ED93ECCC6F}"/>
    <dgm:cxn modelId="{F632B032-6C27-4914-90C9-259D0E0BCD80}" srcId="{3002D5F9-D799-4DF3-B7D7-B6A6D17759CE}" destId="{043240D9-9CAB-4EF7-9D39-E1596273BEAF}" srcOrd="2" destOrd="0" parTransId="{71CBD60B-39BE-4DB5-B0BB-7272DED751F0}" sibTransId="{670B56F4-D49C-4F69-B3FB-0FA522B5EFCC}"/>
    <dgm:cxn modelId="{9138D23A-4CC3-4380-9335-A651A067396F}" type="presOf" srcId="{11DD33AB-AAF6-422F-9CC9-495A92AB956B}" destId="{EDBD376D-C60B-4D8A-A604-70627A47E0DD}" srcOrd="0" destOrd="0" presId="urn:microsoft.com/office/officeart/2005/8/layout/hierarchy1"/>
    <dgm:cxn modelId="{20CE9A3B-D5B2-42D0-9E2A-4A1024DDEE4E}" type="presOf" srcId="{8D3977D8-B1DA-404E-AE2D-6CA6B2B59DE0}" destId="{CDC836E7-9044-4D3C-A990-C37B7253CC02}" srcOrd="0" destOrd="0" presId="urn:microsoft.com/office/officeart/2005/8/layout/hierarchy1"/>
    <dgm:cxn modelId="{CAF1683C-BE2D-47C5-B380-D9C0E35033E0}" srcId="{5197CE6D-B07A-4739-913D-1F4445B506B9}" destId="{3002D5F9-D799-4DF3-B7D7-B6A6D17759CE}" srcOrd="0" destOrd="0" parTransId="{75199103-09AA-433E-B814-24CC05FEA177}" sibTransId="{E15DB816-BC99-430D-BCBA-0E610632C688}"/>
    <dgm:cxn modelId="{F9A5B940-A727-4344-B109-CE383DC73BA6}" type="presOf" srcId="{043240D9-9CAB-4EF7-9D39-E1596273BEAF}" destId="{FEA518BC-15E5-4BB4-A778-063E20378671}" srcOrd="0" destOrd="0" presId="urn:microsoft.com/office/officeart/2005/8/layout/hierarchy1"/>
    <dgm:cxn modelId="{C0186441-C870-49BC-AEB8-88364D9034A6}" srcId="{3002D5F9-D799-4DF3-B7D7-B6A6D17759CE}" destId="{9B1A0B57-80BE-469A-B291-607F1505BB32}" srcOrd="0" destOrd="0" parTransId="{BF540A7F-5E30-4724-A8E9-1EEA32A4FF68}" sibTransId="{15B93D0A-C4ED-469E-B9F7-9C202EA11FF1}"/>
    <dgm:cxn modelId="{A2CF4A64-D389-4A2E-B8DB-76BEB7E56779}" type="presOf" srcId="{F4907C3D-68D9-49CB-ABF8-AE4EBE410021}" destId="{78ED5B0C-6B6C-4B54-ACFF-583B7858B6F6}" srcOrd="0" destOrd="0" presId="urn:microsoft.com/office/officeart/2005/8/layout/hierarchy1"/>
    <dgm:cxn modelId="{38AACA47-AEB7-4A46-A626-88BA202C6676}" type="presOf" srcId="{12E6DC37-043A-48DA-957D-CCE3BD58B186}" destId="{A4C2455A-B5F7-4E0A-8D78-DD52B3FA2FE6}" srcOrd="0" destOrd="0" presId="urn:microsoft.com/office/officeart/2005/8/layout/hierarchy1"/>
    <dgm:cxn modelId="{C83C4E6C-E472-49B1-8CAC-F43A3D9E6581}" srcId="{11DD33AB-AAF6-422F-9CC9-495A92AB956B}" destId="{8D3977D8-B1DA-404E-AE2D-6CA6B2B59DE0}" srcOrd="1" destOrd="0" parTransId="{645CC052-6F21-4577-8F24-7D6A306BBCF5}" sibTransId="{EF7B8F56-C49F-48C5-8940-3A53D8ACA77D}"/>
    <dgm:cxn modelId="{29C8026D-65C9-4672-94EB-FD95D63AFA4D}" type="presOf" srcId="{1E22E4AD-69A1-42F2-A649-3CA331B4DD19}" destId="{00F9BAFF-C0F2-4CAF-AC99-E269A300487D}" srcOrd="0" destOrd="0" presId="urn:microsoft.com/office/officeart/2005/8/layout/hierarchy1"/>
    <dgm:cxn modelId="{8D0F3F4D-AC6B-42FF-B62E-CF8C3562D6E2}" type="presOf" srcId="{71CBD60B-39BE-4DB5-B0BB-7272DED751F0}" destId="{FF84341C-4C76-43C4-B953-1E34FB318DEB}" srcOrd="0" destOrd="0" presId="urn:microsoft.com/office/officeart/2005/8/layout/hierarchy1"/>
    <dgm:cxn modelId="{6F1D124E-535D-43C7-B8D0-27D811BCF409}" srcId="{3002D5F9-D799-4DF3-B7D7-B6A6D17759CE}" destId="{8CF0B180-F8D8-45E3-821E-997DCB31E7B0}" srcOrd="3" destOrd="0" parTransId="{28D1EB8C-84AA-4465-BB2A-4EB5F7EE9DED}" sibTransId="{6DA796DD-6BC0-4C3B-99D2-8DA99C2444EF}"/>
    <dgm:cxn modelId="{72BF934E-FF33-4012-B28F-B7B9DE02E9E5}" type="presOf" srcId="{90C39142-6DD3-449C-9897-228671B188EE}" destId="{4DEB7BB2-C71A-4CF0-BBCC-5D059A2381FB}" srcOrd="0" destOrd="0" presId="urn:microsoft.com/office/officeart/2005/8/layout/hierarchy1"/>
    <dgm:cxn modelId="{397F514F-7BD0-451B-9016-4A70E68863C5}" type="presOf" srcId="{28D1EB8C-84AA-4465-BB2A-4EB5F7EE9DED}" destId="{813630F0-FABA-4D4A-9645-FDF2057C40DE}" srcOrd="0" destOrd="0" presId="urn:microsoft.com/office/officeart/2005/8/layout/hierarchy1"/>
    <dgm:cxn modelId="{16977F4F-DEC5-4CA0-AE9E-D4104F2B3A09}" type="presOf" srcId="{8CF0B180-F8D8-45E3-821E-997DCB31E7B0}" destId="{B9ECD2F2-47B3-407E-A443-84E8BC7DF16D}" srcOrd="0" destOrd="0" presId="urn:microsoft.com/office/officeart/2005/8/layout/hierarchy1"/>
    <dgm:cxn modelId="{4ACEE36F-E9B3-48D1-B50A-0A6871D66425}" type="presOf" srcId="{80B79461-1741-4E9F-8F76-CCC3F20ED177}" destId="{CA1D2690-D573-446C-9E66-6086A18A7917}" srcOrd="0" destOrd="0" presId="urn:microsoft.com/office/officeart/2005/8/layout/hierarchy1"/>
    <dgm:cxn modelId="{7F96A372-E10A-4FE9-B7B1-CA8ABA867412}" srcId="{F4907C3D-68D9-49CB-ABF8-AE4EBE410021}" destId="{16BC1066-441A-4CD4-9531-CB91CA16DD9D}" srcOrd="2" destOrd="0" parTransId="{007F6AF1-DB88-49F8-B57B-3847BEAED8AE}" sibTransId="{2D7A26F2-F486-4EA3-8F3E-81D54FABD0A1}"/>
    <dgm:cxn modelId="{696EAD76-74F3-4ABB-B7E0-2099A660EAAE}" srcId="{ECDD2DFD-DE6C-4CEF-B340-66567589B5B6}" destId="{AAD66EF1-72D8-47E8-9156-6B534DEE8DDD}" srcOrd="1" destOrd="0" parTransId="{1FD94F41-EB64-4372-9151-B0A4DC86E732}" sibTransId="{5CA09F43-242A-4216-9561-3B68568E80A1}"/>
    <dgm:cxn modelId="{90439F7C-643E-4DAC-A386-6C86835B13AB}" type="presOf" srcId="{75762030-4672-455F-925A-8FB4A4103D98}" destId="{31DB514C-80C8-4495-B6CA-D9DF4F31D99B}" srcOrd="0" destOrd="0" presId="urn:microsoft.com/office/officeart/2005/8/layout/hierarchy1"/>
    <dgm:cxn modelId="{B299B97D-E474-4F42-8DFB-722BCFC94276}" srcId="{11DD33AB-AAF6-422F-9CC9-495A92AB956B}" destId="{80E1BB4B-2BE1-42F6-BF69-44B7FC440802}" srcOrd="0" destOrd="0" parTransId="{75762030-4672-455F-925A-8FB4A4103D98}" sibTransId="{5BE703E9-B6D1-48B8-864E-FEB9D05F3476}"/>
    <dgm:cxn modelId="{58A3A07E-DB45-424A-BE8B-FB8D85899C6B}" type="presOf" srcId="{75199103-09AA-433E-B814-24CC05FEA177}" destId="{FBD46CC0-34E0-4F7A-BAED-0529EE357A2A}" srcOrd="0" destOrd="0" presId="urn:microsoft.com/office/officeart/2005/8/layout/hierarchy1"/>
    <dgm:cxn modelId="{9CA13080-C1CE-4CFA-B9C5-57143CEC09A3}" srcId="{3002D5F9-D799-4DF3-B7D7-B6A6D17759CE}" destId="{12E6DC37-043A-48DA-957D-CCE3BD58B186}" srcOrd="1" destOrd="0" parTransId="{AE062E78-CD0B-44D4-BC35-75FDECE55634}" sibTransId="{D3208F81-7D0F-4DCB-A379-1DC33CEF0A2F}"/>
    <dgm:cxn modelId="{D2713680-AF57-4414-A76A-CC141D7EFC39}" type="presOf" srcId="{D9A2EE3D-AD6E-4B49-97FD-864E10BC0542}" destId="{6270FE12-AA48-4475-BD21-84272D766434}" srcOrd="0" destOrd="0" presId="urn:microsoft.com/office/officeart/2005/8/layout/hierarchy1"/>
    <dgm:cxn modelId="{0CF44281-7AE0-472C-A12B-D43084ED8C09}" srcId="{F4907C3D-68D9-49CB-ABF8-AE4EBE410021}" destId="{11DD33AB-AAF6-422F-9CC9-495A92AB956B}" srcOrd="1" destOrd="0" parTransId="{FF3EC436-F66B-4A12-AC79-0FC4DD7831E2}" sibTransId="{D760BDEA-B032-478E-9C52-1ED72EB8069A}"/>
    <dgm:cxn modelId="{B6439186-6CF1-4D55-97DD-2F8E31BF5B70}" type="presOf" srcId="{3FECF3A3-582B-402F-865C-DECB57A4B19B}" destId="{7F6A17E2-6273-43F9-8558-2EFAAA2F1CF1}" srcOrd="0" destOrd="0" presId="urn:microsoft.com/office/officeart/2005/8/layout/hierarchy1"/>
    <dgm:cxn modelId="{88CEFF88-327C-4CCA-9C97-01FCB99684B6}" srcId="{16BC1066-441A-4CD4-9531-CB91CA16DD9D}" destId="{29598958-F361-46C1-9ACA-A41DE5503D62}" srcOrd="1" destOrd="0" parTransId="{1E22E4AD-69A1-42F2-A649-3CA331B4DD19}" sibTransId="{A83B53D6-ACD7-4E36-A313-094D2F4C31E0}"/>
    <dgm:cxn modelId="{E563EB89-AFEF-4E63-ABF4-9A388FE1BEDD}" type="presOf" srcId="{C721E676-ECD0-4055-B445-A4E72819B88C}" destId="{A0D0878F-F21C-4F05-A037-DCAA26FA53E1}" srcOrd="0" destOrd="0" presId="urn:microsoft.com/office/officeart/2005/8/layout/hierarchy1"/>
    <dgm:cxn modelId="{6C163E8A-6BDA-41C0-B43C-0C1E055BB7FF}" type="presOf" srcId="{9B1A0B57-80BE-469A-B291-607F1505BB32}" destId="{584F0C11-CBE9-4438-AF53-4CE211AB0AE2}" srcOrd="0" destOrd="0" presId="urn:microsoft.com/office/officeart/2005/8/layout/hierarchy1"/>
    <dgm:cxn modelId="{9702128F-501D-4F87-87DB-A82A66B75037}" type="presOf" srcId="{1FD94F41-EB64-4372-9151-B0A4DC86E732}" destId="{98A182AB-A095-42EF-812A-DE79776187A0}" srcOrd="0" destOrd="0" presId="urn:microsoft.com/office/officeart/2005/8/layout/hierarchy1"/>
    <dgm:cxn modelId="{F0B9398F-D848-47B0-BD57-4C7025B4CC18}" type="presOf" srcId="{645CC052-6F21-4577-8F24-7D6A306BBCF5}" destId="{615526B8-8A52-411F-98B2-27D2422F01CF}" srcOrd="0" destOrd="0" presId="urn:microsoft.com/office/officeart/2005/8/layout/hierarchy1"/>
    <dgm:cxn modelId="{88191398-353C-4BF5-85D6-E8D3B6B62FB4}" type="presOf" srcId="{29598958-F361-46C1-9ACA-A41DE5503D62}" destId="{B728F05C-4F71-41B9-B6EC-CC4AAFB718F9}" srcOrd="0" destOrd="0" presId="urn:microsoft.com/office/officeart/2005/8/layout/hierarchy1"/>
    <dgm:cxn modelId="{FB4DE39E-C3D4-4DD5-B195-29FC81C0C43B}" type="presOf" srcId="{0E7A5789-7420-4782-A5FF-481DC19B01EB}" destId="{27A05C5D-7702-4BF4-B516-32D30BD43674}" srcOrd="0" destOrd="0" presId="urn:microsoft.com/office/officeart/2005/8/layout/hierarchy1"/>
    <dgm:cxn modelId="{A8CEAEA2-C46B-415A-BA1A-F46BACD02762}" type="presOf" srcId="{16BC1066-441A-4CD4-9531-CB91CA16DD9D}" destId="{83F973AB-3123-4DD5-9C61-F28C8CFE97B7}" srcOrd="0" destOrd="0" presId="urn:microsoft.com/office/officeart/2005/8/layout/hierarchy1"/>
    <dgm:cxn modelId="{BE7275A4-6927-4CA1-8FC7-C75267BAB656}" srcId="{ECDD2DFD-DE6C-4CEF-B340-66567589B5B6}" destId="{70D32F9B-473B-43DB-B850-59512C7C72C6}" srcOrd="3" destOrd="0" parTransId="{0E7A5789-7420-4782-A5FF-481DC19B01EB}" sibTransId="{7EDC35C1-B21C-4CF5-9745-0C4E1ED5912E}"/>
    <dgm:cxn modelId="{495DD2A4-FC9C-421A-89F0-2735BC247D96}" type="presOf" srcId="{FF3EC436-F66B-4A12-AC79-0FC4DD7831E2}" destId="{EBE109D6-9F6A-49D1-A799-A453EC62D309}" srcOrd="0" destOrd="0" presId="urn:microsoft.com/office/officeart/2005/8/layout/hierarchy1"/>
    <dgm:cxn modelId="{36172AA6-4839-40BE-A8D5-9724FF2FF07B}" type="presOf" srcId="{E670C19B-D3FE-4EA0-A627-B8529CF92E21}" destId="{EB1584D0-966C-4B66-81F7-166B09F75389}" srcOrd="0" destOrd="0" presId="urn:microsoft.com/office/officeart/2005/8/layout/hierarchy1"/>
    <dgm:cxn modelId="{1087E5A7-38B5-4E3D-AF83-CB10E80EF542}" srcId="{11DD33AB-AAF6-422F-9CC9-495A92AB956B}" destId="{E670C19B-D3FE-4EA0-A627-B8529CF92E21}" srcOrd="2" destOrd="0" parTransId="{D9A2EE3D-AD6E-4B49-97FD-864E10BC0542}" sibTransId="{6B1BC448-B651-4229-B940-BA1BDBEA116B}"/>
    <dgm:cxn modelId="{004987A8-A3E1-4E9C-A746-06A572B2EDA6}" type="presOf" srcId="{CE6A77CF-5E1E-493E-A278-332EE0DA409D}" destId="{463C7D46-1716-4CDF-9E8F-95365711CBFB}" srcOrd="0" destOrd="0" presId="urn:microsoft.com/office/officeart/2005/8/layout/hierarchy1"/>
    <dgm:cxn modelId="{5726DAA9-039A-41AB-B9FE-F81A26AE97DB}" type="presOf" srcId="{AE062E78-CD0B-44D4-BC35-75FDECE55634}" destId="{8349933E-9104-44A0-B763-2979C0EEB9F5}" srcOrd="0" destOrd="0" presId="urn:microsoft.com/office/officeart/2005/8/layout/hierarchy1"/>
    <dgm:cxn modelId="{D7C8FEAF-9E5F-4616-B21B-1B4FA51E7DF3}" type="presOf" srcId="{DBA44D71-ED94-47F5-B15B-116FAC62BD40}" destId="{F14D2739-C6C2-4147-A3AF-69907D306D2F}" srcOrd="0" destOrd="0" presId="urn:microsoft.com/office/officeart/2005/8/layout/hierarchy1"/>
    <dgm:cxn modelId="{43592BB5-CB05-41A7-843C-289A08034F08}" type="presOf" srcId="{70D32F9B-473B-43DB-B850-59512C7C72C6}" destId="{B6B3198D-1AE8-451A-8154-EEDDF13FEF03}" srcOrd="0" destOrd="0" presId="urn:microsoft.com/office/officeart/2005/8/layout/hierarchy1"/>
    <dgm:cxn modelId="{45CF0EC4-040F-47D5-83B5-313918E8379D}" type="presOf" srcId="{007F6AF1-DB88-49F8-B57B-3847BEAED8AE}" destId="{9AC781A3-2B93-42EA-A727-7D5FBC4505D1}" srcOrd="0" destOrd="0" presId="urn:microsoft.com/office/officeart/2005/8/layout/hierarchy1"/>
    <dgm:cxn modelId="{6C04AAC8-7270-4E44-B9A2-3AE2A388031A}" type="presOf" srcId="{966EF03C-1A42-4B29-9E48-6B38F5995EA7}" destId="{3E27DC2E-3FB9-4957-BAEE-A1F54DB0D6AB}" srcOrd="0" destOrd="0" presId="urn:microsoft.com/office/officeart/2005/8/layout/hierarchy1"/>
    <dgm:cxn modelId="{FAFF70D0-E55B-47CC-918E-232EB362DF78}" srcId="{16BC1066-441A-4CD4-9531-CB91CA16DD9D}" destId="{C721E676-ECD0-4055-B445-A4E72819B88C}" srcOrd="2" destOrd="0" parTransId="{966EF03C-1A42-4B29-9E48-6B38F5995EA7}" sibTransId="{A3F70348-310F-40A0-A726-A7695357E06A}"/>
    <dgm:cxn modelId="{D332F5E0-3932-4E82-92A5-A60761B623F0}" srcId="{F4907C3D-68D9-49CB-ABF8-AE4EBE410021}" destId="{5197CE6D-B07A-4739-913D-1F4445B506B9}" srcOrd="0" destOrd="0" parTransId="{3B3CF855-4DCE-40CA-A851-2B18E5534D1E}" sibTransId="{1B8A110B-5CF8-41FF-BEB6-499FBCC339E2}"/>
    <dgm:cxn modelId="{4726E6E8-AFD1-4459-BB55-2B64D007237B}" srcId="{ECDD2DFD-DE6C-4CEF-B340-66567589B5B6}" destId="{3FECF3A3-582B-402F-865C-DECB57A4B19B}" srcOrd="0" destOrd="0" parTransId="{C3471947-D161-4FA4-BA83-7B82B1CCAA5B}" sibTransId="{62C48584-429A-4105-BD89-36FF57A7B624}"/>
    <dgm:cxn modelId="{7B9F82F4-59FE-4686-B662-E4E2E68AC224}" type="presOf" srcId="{ECDD2DFD-DE6C-4CEF-B340-66567589B5B6}" destId="{5DF8A286-14E0-4872-9B94-6C9129C8BFCC}" srcOrd="0" destOrd="0" presId="urn:microsoft.com/office/officeart/2005/8/layout/hierarchy1"/>
    <dgm:cxn modelId="{EF15A6FF-975A-4632-8FE8-12F4AADFAFBD}" type="presOf" srcId="{3B3CF855-4DCE-40CA-A851-2B18E5534D1E}" destId="{23A6A4F1-B096-45CE-9D8C-AFBB0BF84F0A}" srcOrd="0" destOrd="0" presId="urn:microsoft.com/office/officeart/2005/8/layout/hierarchy1"/>
    <dgm:cxn modelId="{0D674F04-95E2-418D-9F7B-183A2ED4ADAF}" type="presParOf" srcId="{0AA313E2-14F5-4885-989E-3E1AF30C82D6}" destId="{792EDA97-8E7E-485F-B26E-BCE280E74D83}" srcOrd="0" destOrd="0" presId="urn:microsoft.com/office/officeart/2005/8/layout/hierarchy1"/>
    <dgm:cxn modelId="{2E7BAA4C-83E8-4650-BEE0-557160D9784E}" type="presParOf" srcId="{792EDA97-8E7E-485F-B26E-BCE280E74D83}" destId="{431B5083-E5E0-46A8-BE2F-4E339BB64D95}" srcOrd="0" destOrd="0" presId="urn:microsoft.com/office/officeart/2005/8/layout/hierarchy1"/>
    <dgm:cxn modelId="{364CF012-F45F-4C78-B715-3FA5716C43B1}" type="presParOf" srcId="{431B5083-E5E0-46A8-BE2F-4E339BB64D95}" destId="{A6000179-D2B8-43D5-93AE-1A39B78E6E49}" srcOrd="0" destOrd="0" presId="urn:microsoft.com/office/officeart/2005/8/layout/hierarchy1"/>
    <dgm:cxn modelId="{13657862-FF08-41E2-90DB-1D2BC65AFE93}" type="presParOf" srcId="{431B5083-E5E0-46A8-BE2F-4E339BB64D95}" destId="{78ED5B0C-6B6C-4B54-ACFF-583B7858B6F6}" srcOrd="1" destOrd="0" presId="urn:microsoft.com/office/officeart/2005/8/layout/hierarchy1"/>
    <dgm:cxn modelId="{F5053F82-8505-47D3-AE84-6A8DD6D318D8}" type="presParOf" srcId="{792EDA97-8E7E-485F-B26E-BCE280E74D83}" destId="{C3A4FA31-A57A-4DCE-9015-153E09DAEC4C}" srcOrd="1" destOrd="0" presId="urn:microsoft.com/office/officeart/2005/8/layout/hierarchy1"/>
    <dgm:cxn modelId="{2219125F-A131-4354-A400-A25F47ED3432}" type="presParOf" srcId="{C3A4FA31-A57A-4DCE-9015-153E09DAEC4C}" destId="{23A6A4F1-B096-45CE-9D8C-AFBB0BF84F0A}" srcOrd="0" destOrd="0" presId="urn:microsoft.com/office/officeart/2005/8/layout/hierarchy1"/>
    <dgm:cxn modelId="{90978281-4CD9-414C-BAD4-C5A62BDA0CCC}" type="presParOf" srcId="{C3A4FA31-A57A-4DCE-9015-153E09DAEC4C}" destId="{B1061FA1-2463-431D-88DD-634BC9EFF3D8}" srcOrd="1" destOrd="0" presId="urn:microsoft.com/office/officeart/2005/8/layout/hierarchy1"/>
    <dgm:cxn modelId="{8302BAFA-8FC3-4231-AFC2-B947A4F8E6A7}" type="presParOf" srcId="{B1061FA1-2463-431D-88DD-634BC9EFF3D8}" destId="{FF3FAED9-A917-4E32-A541-45B3CF762B72}" srcOrd="0" destOrd="0" presId="urn:microsoft.com/office/officeart/2005/8/layout/hierarchy1"/>
    <dgm:cxn modelId="{CE9D12B8-EE3A-44AC-A3E7-372CAF3FAD36}" type="presParOf" srcId="{FF3FAED9-A917-4E32-A541-45B3CF762B72}" destId="{1FBDBA83-C912-4B6D-BE7D-4069991A47A4}" srcOrd="0" destOrd="0" presId="urn:microsoft.com/office/officeart/2005/8/layout/hierarchy1"/>
    <dgm:cxn modelId="{C5821805-28C7-43EB-97FD-244A2C7066C9}" type="presParOf" srcId="{FF3FAED9-A917-4E32-A541-45B3CF762B72}" destId="{7DB152E4-3C3C-434E-958C-F09CAF98CA41}" srcOrd="1" destOrd="0" presId="urn:microsoft.com/office/officeart/2005/8/layout/hierarchy1"/>
    <dgm:cxn modelId="{6D9BA778-9396-4434-94BF-0CC54B8752E8}" type="presParOf" srcId="{B1061FA1-2463-431D-88DD-634BC9EFF3D8}" destId="{BC6ACE44-01C1-4D01-B4AB-5AE96A20F503}" srcOrd="1" destOrd="0" presId="urn:microsoft.com/office/officeart/2005/8/layout/hierarchy1"/>
    <dgm:cxn modelId="{E1314BD9-EAB5-47C7-9B78-F25F5912A6BD}" type="presParOf" srcId="{BC6ACE44-01C1-4D01-B4AB-5AE96A20F503}" destId="{FBD46CC0-34E0-4F7A-BAED-0529EE357A2A}" srcOrd="0" destOrd="0" presId="urn:microsoft.com/office/officeart/2005/8/layout/hierarchy1"/>
    <dgm:cxn modelId="{6DE4D6AA-AA1B-416D-9A47-E181B284F5E8}" type="presParOf" srcId="{BC6ACE44-01C1-4D01-B4AB-5AE96A20F503}" destId="{B628D8DC-3AE0-43D6-9CA4-A9FDCE95B0BD}" srcOrd="1" destOrd="0" presId="urn:microsoft.com/office/officeart/2005/8/layout/hierarchy1"/>
    <dgm:cxn modelId="{7ECED24D-0C55-4344-9D74-07434C98A070}" type="presParOf" srcId="{B628D8DC-3AE0-43D6-9CA4-A9FDCE95B0BD}" destId="{E3AE5CF2-2F8A-4DB6-87A4-4DB14F668F6F}" srcOrd="0" destOrd="0" presId="urn:microsoft.com/office/officeart/2005/8/layout/hierarchy1"/>
    <dgm:cxn modelId="{95EF56E5-0BE5-4981-96AC-2546F237C601}" type="presParOf" srcId="{E3AE5CF2-2F8A-4DB6-87A4-4DB14F668F6F}" destId="{A6475573-A34C-4143-B452-C625930DC0EC}" srcOrd="0" destOrd="0" presId="urn:microsoft.com/office/officeart/2005/8/layout/hierarchy1"/>
    <dgm:cxn modelId="{FB31DFFA-B580-404E-B9AF-36DBCF1743B1}" type="presParOf" srcId="{E3AE5CF2-2F8A-4DB6-87A4-4DB14F668F6F}" destId="{A1EEE1A5-CFCF-4F15-B935-99DF58183308}" srcOrd="1" destOrd="0" presId="urn:microsoft.com/office/officeart/2005/8/layout/hierarchy1"/>
    <dgm:cxn modelId="{A9BFCC1F-987F-43A3-939F-18E5508EFF8B}" type="presParOf" srcId="{B628D8DC-3AE0-43D6-9CA4-A9FDCE95B0BD}" destId="{154F7205-9B1C-4352-922A-F6AC53EAD9D7}" srcOrd="1" destOrd="0" presId="urn:microsoft.com/office/officeart/2005/8/layout/hierarchy1"/>
    <dgm:cxn modelId="{A1EEF0EA-2CD1-4D94-9750-1150D015AAEB}" type="presParOf" srcId="{154F7205-9B1C-4352-922A-F6AC53EAD9D7}" destId="{8DC748C8-B716-4C12-953B-F70602482A39}" srcOrd="0" destOrd="0" presId="urn:microsoft.com/office/officeart/2005/8/layout/hierarchy1"/>
    <dgm:cxn modelId="{0846A613-211E-4E81-AA3D-D8F5F4F32D18}" type="presParOf" srcId="{154F7205-9B1C-4352-922A-F6AC53EAD9D7}" destId="{FE76F73D-ACBB-431A-A911-A7CF4851B66A}" srcOrd="1" destOrd="0" presId="urn:microsoft.com/office/officeart/2005/8/layout/hierarchy1"/>
    <dgm:cxn modelId="{D9311EC8-CF58-4CE9-8B5D-4C0FCEA9F046}" type="presParOf" srcId="{FE76F73D-ACBB-431A-A911-A7CF4851B66A}" destId="{8FF42480-D4AC-4644-8D2B-130C54A32095}" srcOrd="0" destOrd="0" presId="urn:microsoft.com/office/officeart/2005/8/layout/hierarchy1"/>
    <dgm:cxn modelId="{8CF0E6B6-CAAA-4433-8EFE-7E5E57C723F3}" type="presParOf" srcId="{8FF42480-D4AC-4644-8D2B-130C54A32095}" destId="{C3D31A1C-F27F-40AB-A9DD-022CEB99719B}" srcOrd="0" destOrd="0" presId="urn:microsoft.com/office/officeart/2005/8/layout/hierarchy1"/>
    <dgm:cxn modelId="{7C5A3CEE-B9E4-4D04-ADB7-51446EC14C21}" type="presParOf" srcId="{8FF42480-D4AC-4644-8D2B-130C54A32095}" destId="{584F0C11-CBE9-4438-AF53-4CE211AB0AE2}" srcOrd="1" destOrd="0" presId="urn:microsoft.com/office/officeart/2005/8/layout/hierarchy1"/>
    <dgm:cxn modelId="{AC42D487-E0CD-4FCD-B4E0-E6316C437CD7}" type="presParOf" srcId="{FE76F73D-ACBB-431A-A911-A7CF4851B66A}" destId="{5E51E813-17DB-4FCB-855B-B2458AD2C871}" srcOrd="1" destOrd="0" presId="urn:microsoft.com/office/officeart/2005/8/layout/hierarchy1"/>
    <dgm:cxn modelId="{B596ACCA-1C2E-4EE3-B12C-33602A43386B}" type="presParOf" srcId="{154F7205-9B1C-4352-922A-F6AC53EAD9D7}" destId="{8349933E-9104-44A0-B763-2979C0EEB9F5}" srcOrd="2" destOrd="0" presId="urn:microsoft.com/office/officeart/2005/8/layout/hierarchy1"/>
    <dgm:cxn modelId="{45FE911E-EA3C-4EDE-8D33-DB4FD407FB75}" type="presParOf" srcId="{154F7205-9B1C-4352-922A-F6AC53EAD9D7}" destId="{8A6D7350-3A49-4910-9BC3-409F157A9FA0}" srcOrd="3" destOrd="0" presId="urn:microsoft.com/office/officeart/2005/8/layout/hierarchy1"/>
    <dgm:cxn modelId="{5A46DF11-D6C0-4B9C-B853-643E7146BC46}" type="presParOf" srcId="{8A6D7350-3A49-4910-9BC3-409F157A9FA0}" destId="{BB1BF4AF-791B-4664-BFA2-5D2BA8305AE4}" srcOrd="0" destOrd="0" presId="urn:microsoft.com/office/officeart/2005/8/layout/hierarchy1"/>
    <dgm:cxn modelId="{2521627A-29ED-437B-94FF-3DFAF77E6448}" type="presParOf" srcId="{BB1BF4AF-791B-4664-BFA2-5D2BA8305AE4}" destId="{42F097E3-23EB-4F5B-9D79-B105FBF9F288}" srcOrd="0" destOrd="0" presId="urn:microsoft.com/office/officeart/2005/8/layout/hierarchy1"/>
    <dgm:cxn modelId="{A7246A78-A55F-465C-9A8A-058966D2FC8B}" type="presParOf" srcId="{BB1BF4AF-791B-4664-BFA2-5D2BA8305AE4}" destId="{A4C2455A-B5F7-4E0A-8D78-DD52B3FA2FE6}" srcOrd="1" destOrd="0" presId="urn:microsoft.com/office/officeart/2005/8/layout/hierarchy1"/>
    <dgm:cxn modelId="{C68DE24D-9C15-4C02-BB80-B934100BE968}" type="presParOf" srcId="{8A6D7350-3A49-4910-9BC3-409F157A9FA0}" destId="{C97AFE4A-9F75-4159-B8E5-78DE86DF5934}" srcOrd="1" destOrd="0" presId="urn:microsoft.com/office/officeart/2005/8/layout/hierarchy1"/>
    <dgm:cxn modelId="{14FA5CBC-B4D7-418D-9781-11523E33FDB1}" type="presParOf" srcId="{154F7205-9B1C-4352-922A-F6AC53EAD9D7}" destId="{FF84341C-4C76-43C4-B953-1E34FB318DEB}" srcOrd="4" destOrd="0" presId="urn:microsoft.com/office/officeart/2005/8/layout/hierarchy1"/>
    <dgm:cxn modelId="{A5EACCB2-EFA5-450F-A3E8-1A5A21325A89}" type="presParOf" srcId="{154F7205-9B1C-4352-922A-F6AC53EAD9D7}" destId="{FD58FF62-3B6F-4B66-8726-F14E429A80DA}" srcOrd="5" destOrd="0" presId="urn:microsoft.com/office/officeart/2005/8/layout/hierarchy1"/>
    <dgm:cxn modelId="{C332F267-CFA3-4B56-A260-224BFDEAB584}" type="presParOf" srcId="{FD58FF62-3B6F-4B66-8726-F14E429A80DA}" destId="{0BD45DAA-F4AA-40ED-A58C-F87C5EF0FD51}" srcOrd="0" destOrd="0" presId="urn:microsoft.com/office/officeart/2005/8/layout/hierarchy1"/>
    <dgm:cxn modelId="{674A5869-922D-4EB5-B8C6-D4CDA825ACC5}" type="presParOf" srcId="{0BD45DAA-F4AA-40ED-A58C-F87C5EF0FD51}" destId="{D3DEFC0C-19C4-43AD-9E81-53CF72543363}" srcOrd="0" destOrd="0" presId="urn:microsoft.com/office/officeart/2005/8/layout/hierarchy1"/>
    <dgm:cxn modelId="{11B342DE-8C87-4AF5-AB05-54B74F0DFD53}" type="presParOf" srcId="{0BD45DAA-F4AA-40ED-A58C-F87C5EF0FD51}" destId="{FEA518BC-15E5-4BB4-A778-063E20378671}" srcOrd="1" destOrd="0" presId="urn:microsoft.com/office/officeart/2005/8/layout/hierarchy1"/>
    <dgm:cxn modelId="{3FC8AB6A-820D-4ED3-8DE5-779E018B9D44}" type="presParOf" srcId="{FD58FF62-3B6F-4B66-8726-F14E429A80DA}" destId="{17EDFE37-D031-489B-A65C-D16ED8C12E94}" srcOrd="1" destOrd="0" presId="urn:microsoft.com/office/officeart/2005/8/layout/hierarchy1"/>
    <dgm:cxn modelId="{2B521A98-3BAD-4BB3-9147-E747453CB3F0}" type="presParOf" srcId="{154F7205-9B1C-4352-922A-F6AC53EAD9D7}" destId="{813630F0-FABA-4D4A-9645-FDF2057C40DE}" srcOrd="6" destOrd="0" presId="urn:microsoft.com/office/officeart/2005/8/layout/hierarchy1"/>
    <dgm:cxn modelId="{6473A656-80A4-413F-86DE-8D2157645FE8}" type="presParOf" srcId="{154F7205-9B1C-4352-922A-F6AC53EAD9D7}" destId="{A06E9084-C67E-436C-8251-2A9B03C1F03C}" srcOrd="7" destOrd="0" presId="urn:microsoft.com/office/officeart/2005/8/layout/hierarchy1"/>
    <dgm:cxn modelId="{2E783AEB-DC14-46F8-8EAA-9F0BDBD23866}" type="presParOf" srcId="{A06E9084-C67E-436C-8251-2A9B03C1F03C}" destId="{C7B6D025-121C-4DBF-8D40-D3351FCB05E0}" srcOrd="0" destOrd="0" presId="urn:microsoft.com/office/officeart/2005/8/layout/hierarchy1"/>
    <dgm:cxn modelId="{99729244-10DE-495B-B757-E07CC11E0770}" type="presParOf" srcId="{C7B6D025-121C-4DBF-8D40-D3351FCB05E0}" destId="{EB8B54BB-5FE5-4D10-A26D-B8B2D6F891E8}" srcOrd="0" destOrd="0" presId="urn:microsoft.com/office/officeart/2005/8/layout/hierarchy1"/>
    <dgm:cxn modelId="{C8F5F21A-96A9-488C-B0D3-0AD3707ADFA7}" type="presParOf" srcId="{C7B6D025-121C-4DBF-8D40-D3351FCB05E0}" destId="{B9ECD2F2-47B3-407E-A443-84E8BC7DF16D}" srcOrd="1" destOrd="0" presId="urn:microsoft.com/office/officeart/2005/8/layout/hierarchy1"/>
    <dgm:cxn modelId="{569875DC-A572-4072-930F-4658FA6017FA}" type="presParOf" srcId="{A06E9084-C67E-436C-8251-2A9B03C1F03C}" destId="{40FEC2DC-6CBE-46D8-866D-37C11BE879FA}" srcOrd="1" destOrd="0" presId="urn:microsoft.com/office/officeart/2005/8/layout/hierarchy1"/>
    <dgm:cxn modelId="{370BA61E-134E-4C54-B02F-5313E1C468DF}" type="presParOf" srcId="{BC6ACE44-01C1-4D01-B4AB-5AE96A20F503}" destId="{F14D2739-C6C2-4147-A3AF-69907D306D2F}" srcOrd="2" destOrd="0" presId="urn:microsoft.com/office/officeart/2005/8/layout/hierarchy1"/>
    <dgm:cxn modelId="{31B80BAE-0BD8-49FE-AA2F-A2F585025185}" type="presParOf" srcId="{BC6ACE44-01C1-4D01-B4AB-5AE96A20F503}" destId="{FFC043A5-FFD7-4DB2-BD8E-3A5807C89670}" srcOrd="3" destOrd="0" presId="urn:microsoft.com/office/officeart/2005/8/layout/hierarchy1"/>
    <dgm:cxn modelId="{8CB628A8-E99B-4CFC-ADF6-7CD2D148984C}" type="presParOf" srcId="{FFC043A5-FFD7-4DB2-BD8E-3A5807C89670}" destId="{6F19FDBE-C3D3-42B6-B169-C4A7236172FA}" srcOrd="0" destOrd="0" presId="urn:microsoft.com/office/officeart/2005/8/layout/hierarchy1"/>
    <dgm:cxn modelId="{D9DFA6A0-6413-48DB-B1C4-0D7197DD4784}" type="presParOf" srcId="{6F19FDBE-C3D3-42B6-B169-C4A7236172FA}" destId="{1A5D1408-6396-455E-B8B5-8FE075717A67}" srcOrd="0" destOrd="0" presId="urn:microsoft.com/office/officeart/2005/8/layout/hierarchy1"/>
    <dgm:cxn modelId="{2E1578D5-EA11-43FA-8069-EE068AAC9DFB}" type="presParOf" srcId="{6F19FDBE-C3D3-42B6-B169-C4A7236172FA}" destId="{5DF8A286-14E0-4872-9B94-6C9129C8BFCC}" srcOrd="1" destOrd="0" presId="urn:microsoft.com/office/officeart/2005/8/layout/hierarchy1"/>
    <dgm:cxn modelId="{E8433E13-2319-4DE5-9F76-73DABCA3E47E}" type="presParOf" srcId="{FFC043A5-FFD7-4DB2-BD8E-3A5807C89670}" destId="{228E3D8B-044D-4B38-BC31-A29722945DFE}" srcOrd="1" destOrd="0" presId="urn:microsoft.com/office/officeart/2005/8/layout/hierarchy1"/>
    <dgm:cxn modelId="{C92C31EC-493D-4648-AA9E-2C078DE78F37}" type="presParOf" srcId="{228E3D8B-044D-4B38-BC31-A29722945DFE}" destId="{64486A5C-C142-4B91-9679-386351256382}" srcOrd="0" destOrd="0" presId="urn:microsoft.com/office/officeart/2005/8/layout/hierarchy1"/>
    <dgm:cxn modelId="{3983DCD7-D688-4EEA-9D8B-1B1211BDA688}" type="presParOf" srcId="{228E3D8B-044D-4B38-BC31-A29722945DFE}" destId="{188D2854-D421-44EA-953A-F34B96C9B8B8}" srcOrd="1" destOrd="0" presId="urn:microsoft.com/office/officeart/2005/8/layout/hierarchy1"/>
    <dgm:cxn modelId="{7914DADE-4B95-4272-88AA-DD875F3D9B03}" type="presParOf" srcId="{188D2854-D421-44EA-953A-F34B96C9B8B8}" destId="{01B706DD-8A9E-42FE-9B9C-00B3897923CA}" srcOrd="0" destOrd="0" presId="urn:microsoft.com/office/officeart/2005/8/layout/hierarchy1"/>
    <dgm:cxn modelId="{99EEC53E-383E-4EFD-8867-CA7508089485}" type="presParOf" srcId="{01B706DD-8A9E-42FE-9B9C-00B3897923CA}" destId="{910189F0-608E-4450-A5D8-5F71233A8EDB}" srcOrd="0" destOrd="0" presId="urn:microsoft.com/office/officeart/2005/8/layout/hierarchy1"/>
    <dgm:cxn modelId="{9574B4E1-6F85-4DF1-B081-27C40B63BD75}" type="presParOf" srcId="{01B706DD-8A9E-42FE-9B9C-00B3897923CA}" destId="{7F6A17E2-6273-43F9-8558-2EFAAA2F1CF1}" srcOrd="1" destOrd="0" presId="urn:microsoft.com/office/officeart/2005/8/layout/hierarchy1"/>
    <dgm:cxn modelId="{4661352C-F5AB-46A3-9646-F336CFDB625A}" type="presParOf" srcId="{188D2854-D421-44EA-953A-F34B96C9B8B8}" destId="{478A1DF3-2B28-46D6-AA63-4A1D7094CC7D}" srcOrd="1" destOrd="0" presId="urn:microsoft.com/office/officeart/2005/8/layout/hierarchy1"/>
    <dgm:cxn modelId="{53EDF425-20ED-4FA0-832A-8CE7E378C56C}" type="presParOf" srcId="{228E3D8B-044D-4B38-BC31-A29722945DFE}" destId="{98A182AB-A095-42EF-812A-DE79776187A0}" srcOrd="2" destOrd="0" presId="urn:microsoft.com/office/officeart/2005/8/layout/hierarchy1"/>
    <dgm:cxn modelId="{E25BA32E-6FD0-4BE1-B012-1C097BCADBBD}" type="presParOf" srcId="{228E3D8B-044D-4B38-BC31-A29722945DFE}" destId="{6E51F9ED-6F18-419F-9F99-6638F74AB409}" srcOrd="3" destOrd="0" presId="urn:microsoft.com/office/officeart/2005/8/layout/hierarchy1"/>
    <dgm:cxn modelId="{8830ABEC-9473-488A-B8AD-81D98A168055}" type="presParOf" srcId="{6E51F9ED-6F18-419F-9F99-6638F74AB409}" destId="{9F8FF1F7-87A5-4F68-96C6-89E4772F25FA}" srcOrd="0" destOrd="0" presId="urn:microsoft.com/office/officeart/2005/8/layout/hierarchy1"/>
    <dgm:cxn modelId="{C737015D-18DF-4A32-BA1F-FD9CD3675407}" type="presParOf" srcId="{9F8FF1F7-87A5-4F68-96C6-89E4772F25FA}" destId="{C3A7AA33-CE3E-4852-B220-27D3B787544C}" srcOrd="0" destOrd="0" presId="urn:microsoft.com/office/officeart/2005/8/layout/hierarchy1"/>
    <dgm:cxn modelId="{B8870D1D-691D-4C70-B904-685A026A8855}" type="presParOf" srcId="{9F8FF1F7-87A5-4F68-96C6-89E4772F25FA}" destId="{825607D5-F687-41DB-9A25-C9D569F18EB8}" srcOrd="1" destOrd="0" presId="urn:microsoft.com/office/officeart/2005/8/layout/hierarchy1"/>
    <dgm:cxn modelId="{5EB6E118-F349-446C-8516-B3E965D0FAD7}" type="presParOf" srcId="{6E51F9ED-6F18-419F-9F99-6638F74AB409}" destId="{131274E9-E660-400A-B201-CC938E5F3A4B}" srcOrd="1" destOrd="0" presId="urn:microsoft.com/office/officeart/2005/8/layout/hierarchy1"/>
    <dgm:cxn modelId="{4FABF92D-E44E-4291-8FD3-7EC83F05399F}" type="presParOf" srcId="{228E3D8B-044D-4B38-BC31-A29722945DFE}" destId="{4DEB7BB2-C71A-4CF0-BBCC-5D059A2381FB}" srcOrd="4" destOrd="0" presId="urn:microsoft.com/office/officeart/2005/8/layout/hierarchy1"/>
    <dgm:cxn modelId="{3583119D-ACE7-4962-90D0-B8097A9298A3}" type="presParOf" srcId="{228E3D8B-044D-4B38-BC31-A29722945DFE}" destId="{603D1C23-9DAB-478D-BBD1-800295B53F4B}" srcOrd="5" destOrd="0" presId="urn:microsoft.com/office/officeart/2005/8/layout/hierarchy1"/>
    <dgm:cxn modelId="{665690BE-8FF1-48D9-8E52-07141896EA12}" type="presParOf" srcId="{603D1C23-9DAB-478D-BBD1-800295B53F4B}" destId="{56699810-EF39-49A9-976D-8CED57093CA7}" srcOrd="0" destOrd="0" presId="urn:microsoft.com/office/officeart/2005/8/layout/hierarchy1"/>
    <dgm:cxn modelId="{B3379CA8-B089-493D-9B7C-89540465DB67}" type="presParOf" srcId="{56699810-EF39-49A9-976D-8CED57093CA7}" destId="{9B302489-71C4-4E75-9609-A4EB87578325}" srcOrd="0" destOrd="0" presId="urn:microsoft.com/office/officeart/2005/8/layout/hierarchy1"/>
    <dgm:cxn modelId="{81B592EF-ED92-4917-93B1-17F8E7EB1166}" type="presParOf" srcId="{56699810-EF39-49A9-976D-8CED57093CA7}" destId="{FF64F472-E054-4455-988B-CF7EEA72B9D9}" srcOrd="1" destOrd="0" presId="urn:microsoft.com/office/officeart/2005/8/layout/hierarchy1"/>
    <dgm:cxn modelId="{98571699-C633-47B5-A0CC-65D4CB8A1E1E}" type="presParOf" srcId="{603D1C23-9DAB-478D-BBD1-800295B53F4B}" destId="{B519606E-9EDE-4C61-BD47-5F52B2E75993}" srcOrd="1" destOrd="0" presId="urn:microsoft.com/office/officeart/2005/8/layout/hierarchy1"/>
    <dgm:cxn modelId="{5E982864-012B-43F9-9A91-D374780E8C7F}" type="presParOf" srcId="{228E3D8B-044D-4B38-BC31-A29722945DFE}" destId="{27A05C5D-7702-4BF4-B516-32D30BD43674}" srcOrd="6" destOrd="0" presId="urn:microsoft.com/office/officeart/2005/8/layout/hierarchy1"/>
    <dgm:cxn modelId="{A3DBC0AD-1352-43F3-B742-CF3B93E5ED25}" type="presParOf" srcId="{228E3D8B-044D-4B38-BC31-A29722945DFE}" destId="{545A7945-042D-49C9-8F2C-D2E5D7E1C55A}" srcOrd="7" destOrd="0" presId="urn:microsoft.com/office/officeart/2005/8/layout/hierarchy1"/>
    <dgm:cxn modelId="{4B3C2E31-74BC-4D00-A8D2-F542A7F0A95E}" type="presParOf" srcId="{545A7945-042D-49C9-8F2C-D2E5D7E1C55A}" destId="{1EB1975B-3FD4-460A-8E72-596C1C7D548A}" srcOrd="0" destOrd="0" presId="urn:microsoft.com/office/officeart/2005/8/layout/hierarchy1"/>
    <dgm:cxn modelId="{8959AF30-03F1-406D-9EE9-6258946EF32C}" type="presParOf" srcId="{1EB1975B-3FD4-460A-8E72-596C1C7D548A}" destId="{4CAD86C8-98AD-4CA3-A7D0-8386195512FA}" srcOrd="0" destOrd="0" presId="urn:microsoft.com/office/officeart/2005/8/layout/hierarchy1"/>
    <dgm:cxn modelId="{1926E46F-5305-4367-9EA3-F5DF356D755D}" type="presParOf" srcId="{1EB1975B-3FD4-460A-8E72-596C1C7D548A}" destId="{B6B3198D-1AE8-451A-8154-EEDDF13FEF03}" srcOrd="1" destOrd="0" presId="urn:microsoft.com/office/officeart/2005/8/layout/hierarchy1"/>
    <dgm:cxn modelId="{F0FD4B44-B0C2-4BB7-A644-67E3CCAAAEA8}" type="presParOf" srcId="{545A7945-042D-49C9-8F2C-D2E5D7E1C55A}" destId="{BF23EE26-0BBC-4C94-8DAE-F1E121898C27}" srcOrd="1" destOrd="0" presId="urn:microsoft.com/office/officeart/2005/8/layout/hierarchy1"/>
    <dgm:cxn modelId="{D851F3BA-65D5-447F-9013-1C85BB43A048}" type="presParOf" srcId="{C3A4FA31-A57A-4DCE-9015-153E09DAEC4C}" destId="{EBE109D6-9F6A-49D1-A799-A453EC62D309}" srcOrd="2" destOrd="0" presId="urn:microsoft.com/office/officeart/2005/8/layout/hierarchy1"/>
    <dgm:cxn modelId="{85A2AE51-D3F3-4349-BFED-D05AB04D6F57}" type="presParOf" srcId="{C3A4FA31-A57A-4DCE-9015-153E09DAEC4C}" destId="{B9177FCC-4D3A-48B1-91BF-B762E6B9C0D5}" srcOrd="3" destOrd="0" presId="urn:microsoft.com/office/officeart/2005/8/layout/hierarchy1"/>
    <dgm:cxn modelId="{8357B8D4-8DB5-402B-B7F1-47749DAC3036}" type="presParOf" srcId="{B9177FCC-4D3A-48B1-91BF-B762E6B9C0D5}" destId="{A8668968-EBF2-45C1-8E3B-774BE9DE14F5}" srcOrd="0" destOrd="0" presId="urn:microsoft.com/office/officeart/2005/8/layout/hierarchy1"/>
    <dgm:cxn modelId="{0E4BCA7E-83B8-4FA4-8A91-FDC4F847089B}" type="presParOf" srcId="{A8668968-EBF2-45C1-8E3B-774BE9DE14F5}" destId="{D3A8D276-F22A-4F67-93B3-F8E415E05848}" srcOrd="0" destOrd="0" presId="urn:microsoft.com/office/officeart/2005/8/layout/hierarchy1"/>
    <dgm:cxn modelId="{DD79D49B-1FF0-4883-AC10-49EE1A8774BE}" type="presParOf" srcId="{A8668968-EBF2-45C1-8E3B-774BE9DE14F5}" destId="{EDBD376D-C60B-4D8A-A604-70627A47E0DD}" srcOrd="1" destOrd="0" presId="urn:microsoft.com/office/officeart/2005/8/layout/hierarchy1"/>
    <dgm:cxn modelId="{6A5E9966-8ED3-438A-B20E-9EAEC5A0F649}" type="presParOf" srcId="{B9177FCC-4D3A-48B1-91BF-B762E6B9C0D5}" destId="{04C1CBEF-D54A-4A79-8F0D-5F25DE547CE9}" srcOrd="1" destOrd="0" presId="urn:microsoft.com/office/officeart/2005/8/layout/hierarchy1"/>
    <dgm:cxn modelId="{309B4E5D-0E5F-4CAD-905C-B2BDC45D1B3A}" type="presParOf" srcId="{04C1CBEF-D54A-4A79-8F0D-5F25DE547CE9}" destId="{31DB514C-80C8-4495-B6CA-D9DF4F31D99B}" srcOrd="0" destOrd="0" presId="urn:microsoft.com/office/officeart/2005/8/layout/hierarchy1"/>
    <dgm:cxn modelId="{8D2DAE0C-A514-4078-84D5-B718B3D5B506}" type="presParOf" srcId="{04C1CBEF-D54A-4A79-8F0D-5F25DE547CE9}" destId="{1C693685-8351-46D9-B4CC-3F874B3D4C01}" srcOrd="1" destOrd="0" presId="urn:microsoft.com/office/officeart/2005/8/layout/hierarchy1"/>
    <dgm:cxn modelId="{B8628E24-77C5-4AB8-B099-D81D1BED470D}" type="presParOf" srcId="{1C693685-8351-46D9-B4CC-3F874B3D4C01}" destId="{E6B5F7D9-EF56-48BA-922B-CA0C0B6053A2}" srcOrd="0" destOrd="0" presId="urn:microsoft.com/office/officeart/2005/8/layout/hierarchy1"/>
    <dgm:cxn modelId="{2A7709B6-13F6-408D-8AC6-10B22EC0730B}" type="presParOf" srcId="{E6B5F7D9-EF56-48BA-922B-CA0C0B6053A2}" destId="{69F84DF3-66B9-4E15-83DF-E063A2115EFE}" srcOrd="0" destOrd="0" presId="urn:microsoft.com/office/officeart/2005/8/layout/hierarchy1"/>
    <dgm:cxn modelId="{111F5049-1E5F-4364-AF82-DE12D0D1212B}" type="presParOf" srcId="{E6B5F7D9-EF56-48BA-922B-CA0C0B6053A2}" destId="{8D895922-8770-4D0B-9CF5-0BED5DA222F4}" srcOrd="1" destOrd="0" presId="urn:microsoft.com/office/officeart/2005/8/layout/hierarchy1"/>
    <dgm:cxn modelId="{1FF4E8DA-4B6C-4F48-B7AF-E145F56A344C}" type="presParOf" srcId="{1C693685-8351-46D9-B4CC-3F874B3D4C01}" destId="{8FD97175-228B-489D-8854-71F5351C6386}" srcOrd="1" destOrd="0" presId="urn:microsoft.com/office/officeart/2005/8/layout/hierarchy1"/>
    <dgm:cxn modelId="{9307C4A2-DCCB-4DD0-AFE7-303EE88663B5}" type="presParOf" srcId="{04C1CBEF-D54A-4A79-8F0D-5F25DE547CE9}" destId="{615526B8-8A52-411F-98B2-27D2422F01CF}" srcOrd="2" destOrd="0" presId="urn:microsoft.com/office/officeart/2005/8/layout/hierarchy1"/>
    <dgm:cxn modelId="{CB3C5997-D176-4628-95D7-BEBF03C7FAC8}" type="presParOf" srcId="{04C1CBEF-D54A-4A79-8F0D-5F25DE547CE9}" destId="{C5F1F3BE-178B-4A6A-8F44-20B54EB2AA23}" srcOrd="3" destOrd="0" presId="urn:microsoft.com/office/officeart/2005/8/layout/hierarchy1"/>
    <dgm:cxn modelId="{B7238432-A62E-45FF-BFEA-15BD2CD9D2CF}" type="presParOf" srcId="{C5F1F3BE-178B-4A6A-8F44-20B54EB2AA23}" destId="{4835B7EA-E9EE-48A5-814E-7D6816B81FA9}" srcOrd="0" destOrd="0" presId="urn:microsoft.com/office/officeart/2005/8/layout/hierarchy1"/>
    <dgm:cxn modelId="{818F0FBC-20A2-4011-9DE5-CB3113B743EB}" type="presParOf" srcId="{4835B7EA-E9EE-48A5-814E-7D6816B81FA9}" destId="{5C08558D-BD80-46EC-AF24-C597DD74C32D}" srcOrd="0" destOrd="0" presId="urn:microsoft.com/office/officeart/2005/8/layout/hierarchy1"/>
    <dgm:cxn modelId="{05B9F664-ADA9-4FD0-AA0C-E78BCF3F0BF9}" type="presParOf" srcId="{4835B7EA-E9EE-48A5-814E-7D6816B81FA9}" destId="{CDC836E7-9044-4D3C-A990-C37B7253CC02}" srcOrd="1" destOrd="0" presId="urn:microsoft.com/office/officeart/2005/8/layout/hierarchy1"/>
    <dgm:cxn modelId="{AFE351E6-8E27-4590-8666-CB712899C57A}" type="presParOf" srcId="{C5F1F3BE-178B-4A6A-8F44-20B54EB2AA23}" destId="{BEF8595E-54D1-41CE-A032-51A1C4F8751E}" srcOrd="1" destOrd="0" presId="urn:microsoft.com/office/officeart/2005/8/layout/hierarchy1"/>
    <dgm:cxn modelId="{5B585646-9A9E-4267-AEB3-C732B8E1C666}" type="presParOf" srcId="{04C1CBEF-D54A-4A79-8F0D-5F25DE547CE9}" destId="{6270FE12-AA48-4475-BD21-84272D766434}" srcOrd="4" destOrd="0" presId="urn:microsoft.com/office/officeart/2005/8/layout/hierarchy1"/>
    <dgm:cxn modelId="{B9B14071-5DDD-45A1-B3FA-372361AD5606}" type="presParOf" srcId="{04C1CBEF-D54A-4A79-8F0D-5F25DE547CE9}" destId="{2D6129EC-7B9E-4A19-849C-A2168A491638}" srcOrd="5" destOrd="0" presId="urn:microsoft.com/office/officeart/2005/8/layout/hierarchy1"/>
    <dgm:cxn modelId="{5D4D3D5D-8977-472D-970F-FFCEE71AE8AA}" type="presParOf" srcId="{2D6129EC-7B9E-4A19-849C-A2168A491638}" destId="{BFE7B7B8-6984-4802-B24E-9AB0AA33F1C7}" srcOrd="0" destOrd="0" presId="urn:microsoft.com/office/officeart/2005/8/layout/hierarchy1"/>
    <dgm:cxn modelId="{F67E47CD-32E9-4E6A-B6FF-AB601BAC14B3}" type="presParOf" srcId="{BFE7B7B8-6984-4802-B24E-9AB0AA33F1C7}" destId="{6F1C6A23-8955-4695-A914-98605C82AAE1}" srcOrd="0" destOrd="0" presId="urn:microsoft.com/office/officeart/2005/8/layout/hierarchy1"/>
    <dgm:cxn modelId="{B92C99D7-6145-4B4E-A158-D784BE78264B}" type="presParOf" srcId="{BFE7B7B8-6984-4802-B24E-9AB0AA33F1C7}" destId="{EB1584D0-966C-4B66-81F7-166B09F75389}" srcOrd="1" destOrd="0" presId="urn:microsoft.com/office/officeart/2005/8/layout/hierarchy1"/>
    <dgm:cxn modelId="{414F4AF8-AD53-47E0-9CCE-E5A6AA13292A}" type="presParOf" srcId="{2D6129EC-7B9E-4A19-849C-A2168A491638}" destId="{B2D6A298-8238-4887-B1BB-761A4D3686D8}" srcOrd="1" destOrd="0" presId="urn:microsoft.com/office/officeart/2005/8/layout/hierarchy1"/>
    <dgm:cxn modelId="{AA81D07E-9D9B-4F26-B2DF-C3C64ED61FF4}" type="presParOf" srcId="{C3A4FA31-A57A-4DCE-9015-153E09DAEC4C}" destId="{9AC781A3-2B93-42EA-A727-7D5FBC4505D1}" srcOrd="4" destOrd="0" presId="urn:microsoft.com/office/officeart/2005/8/layout/hierarchy1"/>
    <dgm:cxn modelId="{965E0504-A395-4FDD-9D7D-2B80485C2C00}" type="presParOf" srcId="{C3A4FA31-A57A-4DCE-9015-153E09DAEC4C}" destId="{725159B5-ED0B-43DE-81D4-E610EA108778}" srcOrd="5" destOrd="0" presId="urn:microsoft.com/office/officeart/2005/8/layout/hierarchy1"/>
    <dgm:cxn modelId="{D4F726D4-8DD5-41FB-AE2F-CADEE4563232}" type="presParOf" srcId="{725159B5-ED0B-43DE-81D4-E610EA108778}" destId="{20D4D000-BE56-49F1-B906-7ABA3E7CFA15}" srcOrd="0" destOrd="0" presId="urn:microsoft.com/office/officeart/2005/8/layout/hierarchy1"/>
    <dgm:cxn modelId="{082683A0-4ACF-4ADD-8261-5CFCB08D70EC}" type="presParOf" srcId="{20D4D000-BE56-49F1-B906-7ABA3E7CFA15}" destId="{47D56D5C-4C27-4738-BECE-2073A51C7D35}" srcOrd="0" destOrd="0" presId="urn:microsoft.com/office/officeart/2005/8/layout/hierarchy1"/>
    <dgm:cxn modelId="{70AD3EC5-A78F-4A92-BE97-B47DD971252A}" type="presParOf" srcId="{20D4D000-BE56-49F1-B906-7ABA3E7CFA15}" destId="{83F973AB-3123-4DD5-9C61-F28C8CFE97B7}" srcOrd="1" destOrd="0" presId="urn:microsoft.com/office/officeart/2005/8/layout/hierarchy1"/>
    <dgm:cxn modelId="{25717235-CF25-4BD0-9D49-E29E50F77B42}" type="presParOf" srcId="{725159B5-ED0B-43DE-81D4-E610EA108778}" destId="{60CE6656-5481-4140-878D-595409528C4D}" srcOrd="1" destOrd="0" presId="urn:microsoft.com/office/officeart/2005/8/layout/hierarchy1"/>
    <dgm:cxn modelId="{50716C98-9E49-4B23-8DDC-E67CC9DA4E45}" type="presParOf" srcId="{60CE6656-5481-4140-878D-595409528C4D}" destId="{463C7D46-1716-4CDF-9E8F-95365711CBFB}" srcOrd="0" destOrd="0" presId="urn:microsoft.com/office/officeart/2005/8/layout/hierarchy1"/>
    <dgm:cxn modelId="{52573FE0-BF51-4871-9B81-37AE30A611F9}" type="presParOf" srcId="{60CE6656-5481-4140-878D-595409528C4D}" destId="{2DCA9D0D-C9DE-496D-ABD5-4BB5FCC47171}" srcOrd="1" destOrd="0" presId="urn:microsoft.com/office/officeart/2005/8/layout/hierarchy1"/>
    <dgm:cxn modelId="{C1B07F05-33FC-443B-BD58-68326D952013}" type="presParOf" srcId="{2DCA9D0D-C9DE-496D-ABD5-4BB5FCC47171}" destId="{C47959A2-2FF4-486C-8283-F4BD6E09A9F9}" srcOrd="0" destOrd="0" presId="urn:microsoft.com/office/officeart/2005/8/layout/hierarchy1"/>
    <dgm:cxn modelId="{B0C26341-D9B0-4464-BB3C-73E87AA553BA}" type="presParOf" srcId="{C47959A2-2FF4-486C-8283-F4BD6E09A9F9}" destId="{7F8751F7-4537-4FFF-89C6-8408EAB9BF7A}" srcOrd="0" destOrd="0" presId="urn:microsoft.com/office/officeart/2005/8/layout/hierarchy1"/>
    <dgm:cxn modelId="{91D3598D-2AE1-4E85-9494-3964BDB94391}" type="presParOf" srcId="{C47959A2-2FF4-486C-8283-F4BD6E09A9F9}" destId="{CA1D2690-D573-446C-9E66-6086A18A7917}" srcOrd="1" destOrd="0" presId="urn:microsoft.com/office/officeart/2005/8/layout/hierarchy1"/>
    <dgm:cxn modelId="{9BE5D325-5DE3-406C-8FFC-D5813512FB08}" type="presParOf" srcId="{2DCA9D0D-C9DE-496D-ABD5-4BB5FCC47171}" destId="{235ED66E-37A8-42F8-80EA-EF5497A14577}" srcOrd="1" destOrd="0" presId="urn:microsoft.com/office/officeart/2005/8/layout/hierarchy1"/>
    <dgm:cxn modelId="{ED9F55D0-EB8B-40EF-808E-0C21BCA9FC56}" type="presParOf" srcId="{60CE6656-5481-4140-878D-595409528C4D}" destId="{00F9BAFF-C0F2-4CAF-AC99-E269A300487D}" srcOrd="2" destOrd="0" presId="urn:microsoft.com/office/officeart/2005/8/layout/hierarchy1"/>
    <dgm:cxn modelId="{F4B9FA20-4538-4CBE-AA0B-03E843ED9AC8}" type="presParOf" srcId="{60CE6656-5481-4140-878D-595409528C4D}" destId="{0311632D-FFE8-4103-8C8B-FE75B5AC65CA}" srcOrd="3" destOrd="0" presId="urn:microsoft.com/office/officeart/2005/8/layout/hierarchy1"/>
    <dgm:cxn modelId="{7D57C2A2-F32F-4C77-9CC4-1C63AF09D0D1}" type="presParOf" srcId="{0311632D-FFE8-4103-8C8B-FE75B5AC65CA}" destId="{3E6D1648-3B92-4F49-855E-0A9DEC02AE57}" srcOrd="0" destOrd="0" presId="urn:microsoft.com/office/officeart/2005/8/layout/hierarchy1"/>
    <dgm:cxn modelId="{A17121CC-D5C1-47B8-9F80-AAB872F87457}" type="presParOf" srcId="{3E6D1648-3B92-4F49-855E-0A9DEC02AE57}" destId="{8B94D981-803B-4D49-B08F-299E81A9F6B0}" srcOrd="0" destOrd="0" presId="urn:microsoft.com/office/officeart/2005/8/layout/hierarchy1"/>
    <dgm:cxn modelId="{FA87A896-738F-4DBE-9DE5-C6A2CB99CE7F}" type="presParOf" srcId="{3E6D1648-3B92-4F49-855E-0A9DEC02AE57}" destId="{B728F05C-4F71-41B9-B6EC-CC4AAFB718F9}" srcOrd="1" destOrd="0" presId="urn:microsoft.com/office/officeart/2005/8/layout/hierarchy1"/>
    <dgm:cxn modelId="{E7B9DBDD-A4B5-4299-97B1-C48175F38AFA}" type="presParOf" srcId="{0311632D-FFE8-4103-8C8B-FE75B5AC65CA}" destId="{D0EBEE1A-8902-4971-B46D-CCC7EF14F9A3}" srcOrd="1" destOrd="0" presId="urn:microsoft.com/office/officeart/2005/8/layout/hierarchy1"/>
    <dgm:cxn modelId="{77942C9B-3B05-4CE1-ABB5-CF18B4385CA9}" type="presParOf" srcId="{60CE6656-5481-4140-878D-595409528C4D}" destId="{3E27DC2E-3FB9-4957-BAEE-A1F54DB0D6AB}" srcOrd="4" destOrd="0" presId="urn:microsoft.com/office/officeart/2005/8/layout/hierarchy1"/>
    <dgm:cxn modelId="{A181A7D2-27F2-4D99-9DCE-9A6D174FBD08}" type="presParOf" srcId="{60CE6656-5481-4140-878D-595409528C4D}" destId="{6885FC02-D337-4378-97B8-B5C3BD8E2F07}" srcOrd="5" destOrd="0" presId="urn:microsoft.com/office/officeart/2005/8/layout/hierarchy1"/>
    <dgm:cxn modelId="{66EEC021-6813-4CB4-8590-4893E42D2035}" type="presParOf" srcId="{6885FC02-D337-4378-97B8-B5C3BD8E2F07}" destId="{604644AE-C480-4B03-9B31-C00C72F9BDA4}" srcOrd="0" destOrd="0" presId="urn:microsoft.com/office/officeart/2005/8/layout/hierarchy1"/>
    <dgm:cxn modelId="{E3BE8E19-CF2F-4A77-83A4-0295F47D29DF}" type="presParOf" srcId="{604644AE-C480-4B03-9B31-C00C72F9BDA4}" destId="{408518DF-41AE-466A-8430-288185ABE17D}" srcOrd="0" destOrd="0" presId="urn:microsoft.com/office/officeart/2005/8/layout/hierarchy1"/>
    <dgm:cxn modelId="{93E400A6-1EF3-4A9F-A044-64608E61AE71}" type="presParOf" srcId="{604644AE-C480-4B03-9B31-C00C72F9BDA4}" destId="{A0D0878F-F21C-4F05-A037-DCAA26FA53E1}" srcOrd="1" destOrd="0" presId="urn:microsoft.com/office/officeart/2005/8/layout/hierarchy1"/>
    <dgm:cxn modelId="{CB143E41-3057-4D22-86AA-51C480FEF33A}" type="presParOf" srcId="{6885FC02-D337-4378-97B8-B5C3BD8E2F07}" destId="{22760D9B-48F6-43FB-8C4F-EAE110D0C1F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39DF41F-0C34-46A5-B8EE-9AD4375F7E88}" type="doc">
      <dgm:prSet loTypeId="urn:microsoft.com/office/officeart/2009/3/layout/StepUpProcess" loCatId="process" qsTypeId="urn:microsoft.com/office/officeart/2005/8/quickstyle/simple1" qsCatId="simple" csTypeId="urn:microsoft.com/office/officeart/2005/8/colors/accent0_3" csCatId="mainScheme" phldr="1"/>
      <dgm:spPr/>
      <dgm:t>
        <a:bodyPr/>
        <a:lstStyle/>
        <a:p>
          <a:endParaRPr lang="zh-CN" altLang="en-US"/>
        </a:p>
      </dgm:t>
    </dgm:pt>
    <dgm:pt modelId="{87419A95-6432-4D7E-95A3-5A4C3BEE1EA0}">
      <dgm:prSet phldrT="[文本]" custT="1"/>
      <dgm:spPr/>
      <dgm:t>
        <a:bodyPr/>
        <a:lstStyle/>
        <a:p>
          <a:r>
            <a:rPr lang="en-US" altLang="zh-CN" sz="1600" dirty="0"/>
            <a:t>8</a:t>
          </a:r>
          <a:r>
            <a:rPr lang="zh-CN" altLang="en-US" sz="1600" dirty="0"/>
            <a:t>月中旬，</a:t>
          </a:r>
          <a:r>
            <a:rPr lang="en-US" altLang="zh-CN" sz="1600" b="0" i="0" dirty="0"/>
            <a:t>CHASE</a:t>
          </a:r>
          <a:r>
            <a:rPr lang="zh-CN" altLang="en-US" sz="1600" b="0" i="0" dirty="0"/>
            <a:t>的一名主管表态，</a:t>
          </a:r>
          <a:r>
            <a:rPr lang="zh-CN" altLang="en-US" sz="1600" b="1" i="0" dirty="0">
              <a:solidFill>
                <a:srgbClr val="FF0000"/>
              </a:solidFill>
            </a:rPr>
            <a:t>只有</a:t>
          </a:r>
          <a:r>
            <a:rPr lang="en-US" altLang="zh-CN" sz="1600" b="1" i="0" dirty="0">
              <a:solidFill>
                <a:srgbClr val="FF0000"/>
              </a:solidFill>
            </a:rPr>
            <a:t>1</a:t>
          </a:r>
          <a:r>
            <a:rPr lang="zh-CN" altLang="en-US" sz="1600" b="1" i="0" dirty="0">
              <a:solidFill>
                <a:srgbClr val="FF0000"/>
              </a:solidFill>
            </a:rPr>
            <a:t>万个账户受到了影响。</a:t>
          </a:r>
          <a:endParaRPr lang="zh-CN" altLang="en-US" sz="1600" b="1" dirty="0">
            <a:solidFill>
              <a:srgbClr val="FF0000"/>
            </a:solidFill>
          </a:endParaRPr>
        </a:p>
      </dgm:t>
    </dgm:pt>
    <dgm:pt modelId="{C82D540E-CEB4-4D99-81A5-760EE3B33C4F}" type="parTrans" cxnId="{FFD46B24-7568-4B3E-B63E-B20F0361828C}">
      <dgm:prSet/>
      <dgm:spPr/>
      <dgm:t>
        <a:bodyPr/>
        <a:lstStyle/>
        <a:p>
          <a:endParaRPr lang="zh-CN" altLang="en-US" sz="2000"/>
        </a:p>
      </dgm:t>
    </dgm:pt>
    <dgm:pt modelId="{40B0EF40-680A-48F6-BA89-C05FF97094DD}" type="sibTrans" cxnId="{FFD46B24-7568-4B3E-B63E-B20F0361828C}">
      <dgm:prSet/>
      <dgm:spPr/>
      <dgm:t>
        <a:bodyPr/>
        <a:lstStyle/>
        <a:p>
          <a:endParaRPr lang="zh-CN" altLang="en-US" sz="2000"/>
        </a:p>
      </dgm:t>
    </dgm:pt>
    <dgm:pt modelId="{B7D7E282-0ACF-4E17-B625-4F2E1596B743}">
      <dgm:prSet phldrT="[文本]" custT="1"/>
      <dgm:spPr/>
      <dgm:t>
        <a:bodyPr/>
        <a:lstStyle/>
        <a:p>
          <a:r>
            <a:rPr lang="en-US" altLang="zh-CN" sz="1600" dirty="0"/>
            <a:t>8</a:t>
          </a:r>
          <a:r>
            <a:rPr lang="zh-CN" altLang="en-US" sz="1600" dirty="0"/>
            <a:t>月底，</a:t>
          </a:r>
          <a:r>
            <a:rPr lang="en-US" altLang="zh-CN" sz="1600" dirty="0"/>
            <a:t>FBI</a:t>
          </a:r>
          <a:r>
            <a:rPr lang="zh-CN" altLang="en-US" sz="1600" dirty="0"/>
            <a:t>第</a:t>
          </a:r>
          <a:r>
            <a:rPr lang="en-US" altLang="zh-CN" sz="1600" dirty="0"/>
            <a:t>1</a:t>
          </a:r>
          <a:r>
            <a:rPr lang="zh-CN" altLang="en-US" sz="1600" dirty="0"/>
            <a:t>时间介入该事件调查，同时</a:t>
          </a:r>
          <a:r>
            <a:rPr lang="en-US" altLang="zh-CN" sz="1600" dirty="0"/>
            <a:t>NSA</a:t>
          </a:r>
          <a:r>
            <a:rPr lang="zh-CN" altLang="en-US" sz="1600" dirty="0"/>
            <a:t>、国土安全部、高法、行业监管部门、公司法务部等全面介入。</a:t>
          </a:r>
        </a:p>
      </dgm:t>
    </dgm:pt>
    <dgm:pt modelId="{572E9CD5-FC8A-4135-8E50-D31F710EF66A}" type="parTrans" cxnId="{2BBC62E3-EBA0-490F-934A-62C8F53104D7}">
      <dgm:prSet/>
      <dgm:spPr/>
      <dgm:t>
        <a:bodyPr/>
        <a:lstStyle/>
        <a:p>
          <a:endParaRPr lang="zh-CN" altLang="en-US" sz="2000"/>
        </a:p>
      </dgm:t>
    </dgm:pt>
    <dgm:pt modelId="{2C2E7BEB-CEC6-4AB5-94D6-7535CC9F5939}" type="sibTrans" cxnId="{2BBC62E3-EBA0-490F-934A-62C8F53104D7}">
      <dgm:prSet/>
      <dgm:spPr/>
      <dgm:t>
        <a:bodyPr/>
        <a:lstStyle/>
        <a:p>
          <a:endParaRPr lang="zh-CN" altLang="en-US" sz="2000"/>
        </a:p>
      </dgm:t>
    </dgm:pt>
    <dgm:pt modelId="{01A4E20F-0677-40E3-969C-FE9B960C5DB3}">
      <dgm:prSet phldrT="[文本]" custT="1"/>
      <dgm:spPr/>
      <dgm:t>
        <a:bodyPr/>
        <a:lstStyle/>
        <a:p>
          <a:r>
            <a:rPr lang="en-US" altLang="zh-CN" sz="1600" dirty="0"/>
            <a:t>9</a:t>
          </a:r>
          <a:r>
            <a:rPr lang="zh-CN" altLang="en-US" sz="1600" dirty="0"/>
            <a:t>月</a:t>
          </a:r>
          <a:r>
            <a:rPr lang="en-US" altLang="zh-CN" sz="1600" dirty="0"/>
            <a:t>, </a:t>
          </a:r>
          <a:r>
            <a:rPr lang="en-US" altLang="zh-CN" sz="1600" dirty="0">
              <a:solidFill>
                <a:srgbClr val="FF0000"/>
              </a:solidFill>
            </a:rPr>
            <a:t>FBI</a:t>
          </a:r>
          <a:r>
            <a:rPr lang="zh-CN" altLang="en-US" sz="1600" dirty="0">
              <a:solidFill>
                <a:srgbClr val="FF0000"/>
              </a:solidFill>
            </a:rPr>
            <a:t>、</a:t>
          </a:r>
          <a:r>
            <a:rPr lang="en-US" altLang="zh-CN" sz="1600" dirty="0">
              <a:solidFill>
                <a:srgbClr val="FF0000"/>
              </a:solidFill>
            </a:rPr>
            <a:t>NSA</a:t>
          </a:r>
          <a:r>
            <a:rPr lang="zh-CN" altLang="en-US" sz="1600" dirty="0">
              <a:solidFill>
                <a:srgbClr val="FF0000"/>
              </a:solidFill>
            </a:rPr>
            <a:t>、国土安全部</a:t>
          </a:r>
          <a:r>
            <a:rPr lang="zh-CN" altLang="en-US" sz="1600" dirty="0"/>
            <a:t>共同锁定了针对美国金融业的网络袭击范围。</a:t>
          </a:r>
        </a:p>
      </dgm:t>
    </dgm:pt>
    <dgm:pt modelId="{428718C3-D187-4CB3-92B1-63A990104CD9}" type="parTrans" cxnId="{B1D218E0-160E-4E60-B680-24763269716A}">
      <dgm:prSet/>
      <dgm:spPr/>
      <dgm:t>
        <a:bodyPr/>
        <a:lstStyle/>
        <a:p>
          <a:endParaRPr lang="zh-CN" altLang="en-US" sz="2000"/>
        </a:p>
      </dgm:t>
    </dgm:pt>
    <dgm:pt modelId="{0ECC3E0A-3040-47B0-9F71-A4C7C1F06CB5}" type="sibTrans" cxnId="{B1D218E0-160E-4E60-B680-24763269716A}">
      <dgm:prSet/>
      <dgm:spPr/>
      <dgm:t>
        <a:bodyPr/>
        <a:lstStyle/>
        <a:p>
          <a:endParaRPr lang="zh-CN" altLang="en-US" sz="2000"/>
        </a:p>
      </dgm:t>
    </dgm:pt>
    <dgm:pt modelId="{A4DB74C2-95A7-43B3-BFC3-ABA52757F50F}">
      <dgm:prSet phldrT="[文本]" custT="1"/>
      <dgm:spPr/>
      <dgm:t>
        <a:bodyPr/>
        <a:lstStyle/>
        <a:p>
          <a:r>
            <a:rPr lang="en-US" altLang="zh-CN" sz="1600" dirty="0"/>
            <a:t>10</a:t>
          </a:r>
          <a:r>
            <a:rPr lang="zh-CN" altLang="en-US" sz="1600" dirty="0"/>
            <a:t>月，</a:t>
          </a:r>
          <a:r>
            <a:rPr lang="en-US" altLang="zh-CN" sz="1600" dirty="0"/>
            <a:t>CHASE</a:t>
          </a:r>
          <a:r>
            <a:rPr lang="zh-CN" altLang="en-US" sz="1600" dirty="0"/>
            <a:t>承认泄露了约</a:t>
          </a:r>
          <a:r>
            <a:rPr lang="en-US" altLang="en-US" sz="1600" dirty="0">
              <a:solidFill>
                <a:srgbClr val="FF0000"/>
              </a:solidFill>
            </a:rPr>
            <a:t>7600</a:t>
          </a:r>
          <a:r>
            <a:rPr lang="zh-CN" altLang="en-US" sz="1600" dirty="0">
              <a:solidFill>
                <a:srgbClr val="FF0000"/>
              </a:solidFill>
            </a:rPr>
            <a:t>万个家庭和</a:t>
          </a:r>
          <a:r>
            <a:rPr lang="en-US" altLang="en-US" sz="1600" dirty="0">
              <a:solidFill>
                <a:srgbClr val="FF0000"/>
              </a:solidFill>
            </a:rPr>
            <a:t>700</a:t>
          </a:r>
          <a:r>
            <a:rPr lang="zh-CN" altLang="en-US" sz="1600" dirty="0">
              <a:solidFill>
                <a:srgbClr val="FF0000"/>
              </a:solidFill>
            </a:rPr>
            <a:t>万家小企业</a:t>
          </a:r>
          <a:r>
            <a:rPr lang="zh-CN" altLang="en-US" sz="1600" dirty="0">
              <a:solidFill>
                <a:schemeClr val="tx1"/>
              </a:solidFill>
            </a:rPr>
            <a:t>的敏感信息，</a:t>
          </a:r>
          <a:r>
            <a:rPr lang="zh-CN" altLang="en-US" sz="1600" dirty="0">
              <a:solidFill>
                <a:srgbClr val="FF0000"/>
              </a:solidFill>
            </a:rPr>
            <a:t>市值蒸发</a:t>
          </a:r>
          <a:r>
            <a:rPr lang="en-US" altLang="zh-CN" sz="1600" dirty="0">
              <a:solidFill>
                <a:srgbClr val="FF0000"/>
              </a:solidFill>
            </a:rPr>
            <a:t>±13%</a:t>
          </a:r>
          <a:r>
            <a:rPr lang="zh-CN" altLang="en-US" sz="1600" dirty="0"/>
            <a:t>。</a:t>
          </a:r>
        </a:p>
      </dgm:t>
    </dgm:pt>
    <dgm:pt modelId="{D037E81B-7875-4A6D-BA5F-BECF0AB3244F}" type="parTrans" cxnId="{22977318-1A90-401C-BCCB-9C2E00BA8404}">
      <dgm:prSet/>
      <dgm:spPr/>
      <dgm:t>
        <a:bodyPr/>
        <a:lstStyle/>
        <a:p>
          <a:endParaRPr lang="zh-CN" altLang="en-US" sz="2000"/>
        </a:p>
      </dgm:t>
    </dgm:pt>
    <dgm:pt modelId="{F359A605-17CB-4FFB-8E1E-80685C6015D5}" type="sibTrans" cxnId="{22977318-1A90-401C-BCCB-9C2E00BA8404}">
      <dgm:prSet/>
      <dgm:spPr/>
      <dgm:t>
        <a:bodyPr/>
        <a:lstStyle/>
        <a:p>
          <a:endParaRPr lang="zh-CN" altLang="en-US" sz="2000"/>
        </a:p>
      </dgm:t>
    </dgm:pt>
    <dgm:pt modelId="{DF1584AB-3F51-43D6-8F78-070BB5628231}">
      <dgm:prSet phldrT="[文本]" custT="1"/>
      <dgm:spPr/>
      <dgm:t>
        <a:bodyPr/>
        <a:lstStyle/>
        <a:p>
          <a:r>
            <a:rPr lang="en-US" altLang="zh-CN" sz="1600" dirty="0"/>
            <a:t>12</a:t>
          </a:r>
          <a:r>
            <a:rPr lang="zh-CN" altLang="en-US" sz="1600" dirty="0"/>
            <a:t>月，戴蒙预算</a:t>
          </a:r>
          <a:r>
            <a:rPr lang="en-US" altLang="zh-CN" sz="1600" dirty="0">
              <a:solidFill>
                <a:srgbClr val="FF0000"/>
              </a:solidFill>
            </a:rPr>
            <a:t>2.5</a:t>
          </a:r>
          <a:r>
            <a:rPr lang="zh-CN" altLang="en-US" sz="1600" dirty="0">
              <a:solidFill>
                <a:srgbClr val="FF0000"/>
              </a:solidFill>
            </a:rPr>
            <a:t>亿美元</a:t>
          </a:r>
          <a:r>
            <a:rPr lang="en-US" altLang="zh-CN" sz="1600" dirty="0">
              <a:solidFill>
                <a:srgbClr val="FF0000"/>
              </a:solidFill>
            </a:rPr>
            <a:t>/</a:t>
          </a:r>
          <a:r>
            <a:rPr lang="zh-CN" altLang="en-US" sz="1600" dirty="0">
              <a:solidFill>
                <a:srgbClr val="FF0000"/>
              </a:solidFill>
            </a:rPr>
            <a:t>年</a:t>
          </a:r>
          <a:r>
            <a:rPr lang="zh-CN" altLang="en-US" sz="1600" dirty="0"/>
            <a:t>，用于对抗网络安全风险，安排</a:t>
          </a:r>
          <a:r>
            <a:rPr lang="en-US" altLang="zh-CN" sz="1600" dirty="0">
              <a:solidFill>
                <a:srgbClr val="FF0000"/>
              </a:solidFill>
            </a:rPr>
            <a:t>1000</a:t>
          </a:r>
          <a:r>
            <a:rPr lang="zh-CN" altLang="en-US" sz="1600" dirty="0">
              <a:solidFill>
                <a:srgbClr val="FF0000"/>
              </a:solidFill>
            </a:rPr>
            <a:t>员工</a:t>
          </a:r>
          <a:r>
            <a:rPr lang="zh-CN" altLang="en-US" sz="1600" dirty="0"/>
            <a:t>负责安保。</a:t>
          </a:r>
        </a:p>
      </dgm:t>
    </dgm:pt>
    <dgm:pt modelId="{49C57222-D758-40D3-BCA3-17C7B66707C7}" type="sibTrans" cxnId="{1DC6E926-BF6B-42F5-AD08-93FEB27ED424}">
      <dgm:prSet/>
      <dgm:spPr/>
      <dgm:t>
        <a:bodyPr/>
        <a:lstStyle/>
        <a:p>
          <a:endParaRPr lang="zh-CN" altLang="en-US" sz="2000"/>
        </a:p>
      </dgm:t>
    </dgm:pt>
    <dgm:pt modelId="{65E569E4-B7E8-4B2F-BEC7-CFE763619A08}" type="parTrans" cxnId="{1DC6E926-BF6B-42F5-AD08-93FEB27ED424}">
      <dgm:prSet/>
      <dgm:spPr/>
      <dgm:t>
        <a:bodyPr/>
        <a:lstStyle/>
        <a:p>
          <a:endParaRPr lang="zh-CN" altLang="en-US" sz="2000"/>
        </a:p>
      </dgm:t>
    </dgm:pt>
    <dgm:pt modelId="{0221D44C-93F2-40D5-81C2-81915CA54B7A}" type="pres">
      <dgm:prSet presAssocID="{B39DF41F-0C34-46A5-B8EE-9AD4375F7E88}" presName="rootnode" presStyleCnt="0">
        <dgm:presLayoutVars>
          <dgm:chMax/>
          <dgm:chPref/>
          <dgm:dir/>
          <dgm:animLvl val="lvl"/>
        </dgm:presLayoutVars>
      </dgm:prSet>
      <dgm:spPr/>
    </dgm:pt>
    <dgm:pt modelId="{49AEF209-A7A4-45D3-A76F-4C7AF079ED3E}" type="pres">
      <dgm:prSet presAssocID="{87419A95-6432-4D7E-95A3-5A4C3BEE1EA0}" presName="composite" presStyleCnt="0"/>
      <dgm:spPr/>
    </dgm:pt>
    <dgm:pt modelId="{005FA1CF-2CBF-4863-A91A-C776E87A0356}" type="pres">
      <dgm:prSet presAssocID="{87419A95-6432-4D7E-95A3-5A4C3BEE1EA0}" presName="LShape" presStyleLbl="alignNode1" presStyleIdx="0" presStyleCnt="9" custLinFactNeighborY="3477"/>
      <dgm:spPr/>
    </dgm:pt>
    <dgm:pt modelId="{D467FF6B-5DE5-49A5-B7C4-B8B4679A928D}" type="pres">
      <dgm:prSet presAssocID="{87419A95-6432-4D7E-95A3-5A4C3BEE1EA0}" presName="ParentText" presStyleLbl="revTx" presStyleIdx="0" presStyleCnt="5">
        <dgm:presLayoutVars>
          <dgm:chMax val="0"/>
          <dgm:chPref val="0"/>
          <dgm:bulletEnabled val="1"/>
        </dgm:presLayoutVars>
      </dgm:prSet>
      <dgm:spPr/>
    </dgm:pt>
    <dgm:pt modelId="{017AF534-A011-47B9-89DD-A4A6267BCC5C}" type="pres">
      <dgm:prSet presAssocID="{87419A95-6432-4D7E-95A3-5A4C3BEE1EA0}" presName="Triangle" presStyleLbl="alignNode1" presStyleIdx="1" presStyleCnt="9"/>
      <dgm:spPr/>
    </dgm:pt>
    <dgm:pt modelId="{3A6616F9-8082-4AE1-B4EE-2C7F57C34703}" type="pres">
      <dgm:prSet presAssocID="{40B0EF40-680A-48F6-BA89-C05FF97094DD}" presName="sibTrans" presStyleCnt="0"/>
      <dgm:spPr/>
    </dgm:pt>
    <dgm:pt modelId="{451750C4-1B41-4960-A1B0-0A6408B0B709}" type="pres">
      <dgm:prSet presAssocID="{40B0EF40-680A-48F6-BA89-C05FF97094DD}" presName="space" presStyleCnt="0"/>
      <dgm:spPr/>
    </dgm:pt>
    <dgm:pt modelId="{C0636FC3-0548-45EA-BEAE-D5383F9C61D1}" type="pres">
      <dgm:prSet presAssocID="{B7D7E282-0ACF-4E17-B625-4F2E1596B743}" presName="composite" presStyleCnt="0"/>
      <dgm:spPr/>
    </dgm:pt>
    <dgm:pt modelId="{0B053E2A-F927-4D7F-8429-9722E26EA080}" type="pres">
      <dgm:prSet presAssocID="{B7D7E282-0ACF-4E17-B625-4F2E1596B743}" presName="LShape" presStyleLbl="alignNode1" presStyleIdx="2" presStyleCnt="9"/>
      <dgm:spPr/>
    </dgm:pt>
    <dgm:pt modelId="{481EA14B-A228-4F4F-AA94-12240213CB54}" type="pres">
      <dgm:prSet presAssocID="{B7D7E282-0ACF-4E17-B625-4F2E1596B743}" presName="ParentText" presStyleLbl="revTx" presStyleIdx="1" presStyleCnt="5">
        <dgm:presLayoutVars>
          <dgm:chMax val="0"/>
          <dgm:chPref val="0"/>
          <dgm:bulletEnabled val="1"/>
        </dgm:presLayoutVars>
      </dgm:prSet>
      <dgm:spPr/>
    </dgm:pt>
    <dgm:pt modelId="{F638E32C-7C3C-480F-8B42-D184E390FC5F}" type="pres">
      <dgm:prSet presAssocID="{B7D7E282-0ACF-4E17-B625-4F2E1596B743}" presName="Triangle" presStyleLbl="alignNode1" presStyleIdx="3" presStyleCnt="9"/>
      <dgm:spPr/>
    </dgm:pt>
    <dgm:pt modelId="{30A34E2A-4918-48FF-8649-E463E9476631}" type="pres">
      <dgm:prSet presAssocID="{2C2E7BEB-CEC6-4AB5-94D6-7535CC9F5939}" presName="sibTrans" presStyleCnt="0"/>
      <dgm:spPr/>
    </dgm:pt>
    <dgm:pt modelId="{F69F96C5-A285-4D71-BBFA-81AE6E561148}" type="pres">
      <dgm:prSet presAssocID="{2C2E7BEB-CEC6-4AB5-94D6-7535CC9F5939}" presName="space" presStyleCnt="0"/>
      <dgm:spPr/>
    </dgm:pt>
    <dgm:pt modelId="{0F1020DE-6D90-4BDC-A95E-2F858C8436FD}" type="pres">
      <dgm:prSet presAssocID="{01A4E20F-0677-40E3-969C-FE9B960C5DB3}" presName="composite" presStyleCnt="0"/>
      <dgm:spPr/>
    </dgm:pt>
    <dgm:pt modelId="{A0A8F69B-FFA2-4F57-A643-3A435B03CF24}" type="pres">
      <dgm:prSet presAssocID="{01A4E20F-0677-40E3-969C-FE9B960C5DB3}" presName="LShape" presStyleLbl="alignNode1" presStyleIdx="4" presStyleCnt="9"/>
      <dgm:spPr/>
    </dgm:pt>
    <dgm:pt modelId="{2C1313BD-57EA-4795-B601-CAB18E987CCC}" type="pres">
      <dgm:prSet presAssocID="{01A4E20F-0677-40E3-969C-FE9B960C5DB3}" presName="ParentText" presStyleLbl="revTx" presStyleIdx="2" presStyleCnt="5" custScaleX="110974">
        <dgm:presLayoutVars>
          <dgm:chMax val="0"/>
          <dgm:chPref val="0"/>
          <dgm:bulletEnabled val="1"/>
        </dgm:presLayoutVars>
      </dgm:prSet>
      <dgm:spPr/>
    </dgm:pt>
    <dgm:pt modelId="{C1D23C67-E443-4ED6-98DC-18AD84136ACD}" type="pres">
      <dgm:prSet presAssocID="{01A4E20F-0677-40E3-969C-FE9B960C5DB3}" presName="Triangle" presStyleLbl="alignNode1" presStyleIdx="5" presStyleCnt="9"/>
      <dgm:spPr/>
    </dgm:pt>
    <dgm:pt modelId="{8EF5091F-166A-43DB-8109-3E91E9DE5F32}" type="pres">
      <dgm:prSet presAssocID="{0ECC3E0A-3040-47B0-9F71-A4C7C1F06CB5}" presName="sibTrans" presStyleCnt="0"/>
      <dgm:spPr/>
    </dgm:pt>
    <dgm:pt modelId="{AD77470D-64E3-41D1-A787-6C0BCBCCFDB9}" type="pres">
      <dgm:prSet presAssocID="{0ECC3E0A-3040-47B0-9F71-A4C7C1F06CB5}" presName="space" presStyleCnt="0"/>
      <dgm:spPr/>
    </dgm:pt>
    <dgm:pt modelId="{F44BF3F3-7EC1-40B9-8F7E-67653101AC6D}" type="pres">
      <dgm:prSet presAssocID="{A4DB74C2-95A7-43B3-BFC3-ABA52757F50F}" presName="composite" presStyleCnt="0"/>
      <dgm:spPr/>
    </dgm:pt>
    <dgm:pt modelId="{9FC66C06-435A-4D87-9C68-5005ECB0D4E9}" type="pres">
      <dgm:prSet presAssocID="{A4DB74C2-95A7-43B3-BFC3-ABA52757F50F}" presName="LShape" presStyleLbl="alignNode1" presStyleIdx="6" presStyleCnt="9"/>
      <dgm:spPr/>
    </dgm:pt>
    <dgm:pt modelId="{E3319667-B206-4F2E-AE43-B68CFEFC61C7}" type="pres">
      <dgm:prSet presAssocID="{A4DB74C2-95A7-43B3-BFC3-ABA52757F50F}" presName="ParentText" presStyleLbl="revTx" presStyleIdx="3" presStyleCnt="5" custScaleX="107068">
        <dgm:presLayoutVars>
          <dgm:chMax val="0"/>
          <dgm:chPref val="0"/>
          <dgm:bulletEnabled val="1"/>
        </dgm:presLayoutVars>
      </dgm:prSet>
      <dgm:spPr/>
    </dgm:pt>
    <dgm:pt modelId="{C8EC364B-EDB6-4377-822A-7AB65464DA00}" type="pres">
      <dgm:prSet presAssocID="{A4DB74C2-95A7-43B3-BFC3-ABA52757F50F}" presName="Triangle" presStyleLbl="alignNode1" presStyleIdx="7" presStyleCnt="9"/>
      <dgm:spPr/>
    </dgm:pt>
    <dgm:pt modelId="{2C7BC403-7EFE-452B-8A2A-A1F72A5BF1C5}" type="pres">
      <dgm:prSet presAssocID="{F359A605-17CB-4FFB-8E1E-80685C6015D5}" presName="sibTrans" presStyleCnt="0"/>
      <dgm:spPr/>
    </dgm:pt>
    <dgm:pt modelId="{52BBA139-FE54-4555-8A9A-D3F7A8E470ED}" type="pres">
      <dgm:prSet presAssocID="{F359A605-17CB-4FFB-8E1E-80685C6015D5}" presName="space" presStyleCnt="0"/>
      <dgm:spPr/>
    </dgm:pt>
    <dgm:pt modelId="{F7359964-7355-49D1-8E5D-92308D6AEF6F}" type="pres">
      <dgm:prSet presAssocID="{DF1584AB-3F51-43D6-8F78-070BB5628231}" presName="composite" presStyleCnt="0"/>
      <dgm:spPr/>
    </dgm:pt>
    <dgm:pt modelId="{47FC0D90-257F-4C9D-AE61-F1BE4D570CCD}" type="pres">
      <dgm:prSet presAssocID="{DF1584AB-3F51-43D6-8F78-070BB5628231}" presName="LShape" presStyleLbl="alignNode1" presStyleIdx="8" presStyleCnt="9"/>
      <dgm:spPr/>
    </dgm:pt>
    <dgm:pt modelId="{BE91BAAC-B547-401E-9FEF-127DC1B276F0}" type="pres">
      <dgm:prSet presAssocID="{DF1584AB-3F51-43D6-8F78-070BB5628231}" presName="ParentText" presStyleLbl="revTx" presStyleIdx="4" presStyleCnt="5">
        <dgm:presLayoutVars>
          <dgm:chMax val="0"/>
          <dgm:chPref val="0"/>
          <dgm:bulletEnabled val="1"/>
        </dgm:presLayoutVars>
      </dgm:prSet>
      <dgm:spPr/>
    </dgm:pt>
  </dgm:ptLst>
  <dgm:cxnLst>
    <dgm:cxn modelId="{C7B29605-12A8-4A81-8DA2-86FC0486641D}" type="presOf" srcId="{87419A95-6432-4D7E-95A3-5A4C3BEE1EA0}" destId="{D467FF6B-5DE5-49A5-B7C4-B8B4679A928D}" srcOrd="0" destOrd="0" presId="urn:microsoft.com/office/officeart/2009/3/layout/StepUpProcess"/>
    <dgm:cxn modelId="{BF2B820A-DFBF-42DB-BDE6-440B298187F6}" type="presOf" srcId="{01A4E20F-0677-40E3-969C-FE9B960C5DB3}" destId="{2C1313BD-57EA-4795-B601-CAB18E987CCC}" srcOrd="0" destOrd="0" presId="urn:microsoft.com/office/officeart/2009/3/layout/StepUpProcess"/>
    <dgm:cxn modelId="{22977318-1A90-401C-BCCB-9C2E00BA8404}" srcId="{B39DF41F-0C34-46A5-B8EE-9AD4375F7E88}" destId="{A4DB74C2-95A7-43B3-BFC3-ABA52757F50F}" srcOrd="3" destOrd="0" parTransId="{D037E81B-7875-4A6D-BA5F-BECF0AB3244F}" sibTransId="{F359A605-17CB-4FFB-8E1E-80685C6015D5}"/>
    <dgm:cxn modelId="{FFD46B24-7568-4B3E-B63E-B20F0361828C}" srcId="{B39DF41F-0C34-46A5-B8EE-9AD4375F7E88}" destId="{87419A95-6432-4D7E-95A3-5A4C3BEE1EA0}" srcOrd="0" destOrd="0" parTransId="{C82D540E-CEB4-4D99-81A5-760EE3B33C4F}" sibTransId="{40B0EF40-680A-48F6-BA89-C05FF97094DD}"/>
    <dgm:cxn modelId="{1DC6E926-BF6B-42F5-AD08-93FEB27ED424}" srcId="{B39DF41F-0C34-46A5-B8EE-9AD4375F7E88}" destId="{DF1584AB-3F51-43D6-8F78-070BB5628231}" srcOrd="4" destOrd="0" parTransId="{65E569E4-B7E8-4B2F-BEC7-CFE763619A08}" sibTransId="{49C57222-D758-40D3-BCA3-17C7B66707C7}"/>
    <dgm:cxn modelId="{BF3A4E6E-AF63-4095-90C8-F1BA5DEBB634}" type="presOf" srcId="{A4DB74C2-95A7-43B3-BFC3-ABA52757F50F}" destId="{E3319667-B206-4F2E-AE43-B68CFEFC61C7}" srcOrd="0" destOrd="0" presId="urn:microsoft.com/office/officeart/2009/3/layout/StepUpProcess"/>
    <dgm:cxn modelId="{FB4B3DA5-4123-41A1-A743-421A3889CAE1}" type="presOf" srcId="{B39DF41F-0C34-46A5-B8EE-9AD4375F7E88}" destId="{0221D44C-93F2-40D5-81C2-81915CA54B7A}" srcOrd="0" destOrd="0" presId="urn:microsoft.com/office/officeart/2009/3/layout/StepUpProcess"/>
    <dgm:cxn modelId="{D70181CD-680F-4160-924D-D1FB0A53457B}" type="presOf" srcId="{DF1584AB-3F51-43D6-8F78-070BB5628231}" destId="{BE91BAAC-B547-401E-9FEF-127DC1B276F0}" srcOrd="0" destOrd="0" presId="urn:microsoft.com/office/officeart/2009/3/layout/StepUpProcess"/>
    <dgm:cxn modelId="{B1D218E0-160E-4E60-B680-24763269716A}" srcId="{B39DF41F-0C34-46A5-B8EE-9AD4375F7E88}" destId="{01A4E20F-0677-40E3-969C-FE9B960C5DB3}" srcOrd="2" destOrd="0" parTransId="{428718C3-D187-4CB3-92B1-63A990104CD9}" sibTransId="{0ECC3E0A-3040-47B0-9F71-A4C7C1F06CB5}"/>
    <dgm:cxn modelId="{2BBC62E3-EBA0-490F-934A-62C8F53104D7}" srcId="{B39DF41F-0C34-46A5-B8EE-9AD4375F7E88}" destId="{B7D7E282-0ACF-4E17-B625-4F2E1596B743}" srcOrd="1" destOrd="0" parTransId="{572E9CD5-FC8A-4135-8E50-D31F710EF66A}" sibTransId="{2C2E7BEB-CEC6-4AB5-94D6-7535CC9F5939}"/>
    <dgm:cxn modelId="{9FA9B5F5-7384-4D68-AE84-0BAF5D40020C}" type="presOf" srcId="{B7D7E282-0ACF-4E17-B625-4F2E1596B743}" destId="{481EA14B-A228-4F4F-AA94-12240213CB54}" srcOrd="0" destOrd="0" presId="urn:microsoft.com/office/officeart/2009/3/layout/StepUpProcess"/>
    <dgm:cxn modelId="{FF30D2D0-C3DD-4EDA-A43F-F3872CC0FB86}" type="presParOf" srcId="{0221D44C-93F2-40D5-81C2-81915CA54B7A}" destId="{49AEF209-A7A4-45D3-A76F-4C7AF079ED3E}" srcOrd="0" destOrd="0" presId="urn:microsoft.com/office/officeart/2009/3/layout/StepUpProcess"/>
    <dgm:cxn modelId="{1007380A-1A62-4297-82D4-82B3034702F7}" type="presParOf" srcId="{49AEF209-A7A4-45D3-A76F-4C7AF079ED3E}" destId="{005FA1CF-2CBF-4863-A91A-C776E87A0356}" srcOrd="0" destOrd="0" presId="urn:microsoft.com/office/officeart/2009/3/layout/StepUpProcess"/>
    <dgm:cxn modelId="{E54D0D6B-51DC-42F4-946B-F51FF5AEE52C}" type="presParOf" srcId="{49AEF209-A7A4-45D3-A76F-4C7AF079ED3E}" destId="{D467FF6B-5DE5-49A5-B7C4-B8B4679A928D}" srcOrd="1" destOrd="0" presId="urn:microsoft.com/office/officeart/2009/3/layout/StepUpProcess"/>
    <dgm:cxn modelId="{C57F4332-045F-4A55-A9F9-F90CBE64E68E}" type="presParOf" srcId="{49AEF209-A7A4-45D3-A76F-4C7AF079ED3E}" destId="{017AF534-A011-47B9-89DD-A4A6267BCC5C}" srcOrd="2" destOrd="0" presId="urn:microsoft.com/office/officeart/2009/3/layout/StepUpProcess"/>
    <dgm:cxn modelId="{8F36374B-506B-45CE-B119-92A2600ECCF3}" type="presParOf" srcId="{0221D44C-93F2-40D5-81C2-81915CA54B7A}" destId="{3A6616F9-8082-4AE1-B4EE-2C7F57C34703}" srcOrd="1" destOrd="0" presId="urn:microsoft.com/office/officeart/2009/3/layout/StepUpProcess"/>
    <dgm:cxn modelId="{D752A108-F088-46FA-8310-1DCF194BFD49}" type="presParOf" srcId="{3A6616F9-8082-4AE1-B4EE-2C7F57C34703}" destId="{451750C4-1B41-4960-A1B0-0A6408B0B709}" srcOrd="0" destOrd="0" presId="urn:microsoft.com/office/officeart/2009/3/layout/StepUpProcess"/>
    <dgm:cxn modelId="{F4D174C4-C785-445E-AD1D-DE3B041B4076}" type="presParOf" srcId="{0221D44C-93F2-40D5-81C2-81915CA54B7A}" destId="{C0636FC3-0548-45EA-BEAE-D5383F9C61D1}" srcOrd="2" destOrd="0" presId="urn:microsoft.com/office/officeart/2009/3/layout/StepUpProcess"/>
    <dgm:cxn modelId="{21850426-B353-491E-A808-EB23CE20F3CA}" type="presParOf" srcId="{C0636FC3-0548-45EA-BEAE-D5383F9C61D1}" destId="{0B053E2A-F927-4D7F-8429-9722E26EA080}" srcOrd="0" destOrd="0" presId="urn:microsoft.com/office/officeart/2009/3/layout/StepUpProcess"/>
    <dgm:cxn modelId="{30E52397-C1D0-4C54-B808-7D4CA9A70365}" type="presParOf" srcId="{C0636FC3-0548-45EA-BEAE-D5383F9C61D1}" destId="{481EA14B-A228-4F4F-AA94-12240213CB54}" srcOrd="1" destOrd="0" presId="urn:microsoft.com/office/officeart/2009/3/layout/StepUpProcess"/>
    <dgm:cxn modelId="{3D240E76-253E-45A1-ADD6-113C33794FC8}" type="presParOf" srcId="{C0636FC3-0548-45EA-BEAE-D5383F9C61D1}" destId="{F638E32C-7C3C-480F-8B42-D184E390FC5F}" srcOrd="2" destOrd="0" presId="urn:microsoft.com/office/officeart/2009/3/layout/StepUpProcess"/>
    <dgm:cxn modelId="{7F25C1BD-450F-4B01-8790-A9FD07FCB5E1}" type="presParOf" srcId="{0221D44C-93F2-40D5-81C2-81915CA54B7A}" destId="{30A34E2A-4918-48FF-8649-E463E9476631}" srcOrd="3" destOrd="0" presId="urn:microsoft.com/office/officeart/2009/3/layout/StepUpProcess"/>
    <dgm:cxn modelId="{FAD596E3-FAA6-4432-9267-805DBAD3E34A}" type="presParOf" srcId="{30A34E2A-4918-48FF-8649-E463E9476631}" destId="{F69F96C5-A285-4D71-BBFA-81AE6E561148}" srcOrd="0" destOrd="0" presId="urn:microsoft.com/office/officeart/2009/3/layout/StepUpProcess"/>
    <dgm:cxn modelId="{0AFFCCE3-7744-4517-9CBD-95ED433A5E41}" type="presParOf" srcId="{0221D44C-93F2-40D5-81C2-81915CA54B7A}" destId="{0F1020DE-6D90-4BDC-A95E-2F858C8436FD}" srcOrd="4" destOrd="0" presId="urn:microsoft.com/office/officeart/2009/3/layout/StepUpProcess"/>
    <dgm:cxn modelId="{083387A7-8146-4910-A94B-3FE64E090250}" type="presParOf" srcId="{0F1020DE-6D90-4BDC-A95E-2F858C8436FD}" destId="{A0A8F69B-FFA2-4F57-A643-3A435B03CF24}" srcOrd="0" destOrd="0" presId="urn:microsoft.com/office/officeart/2009/3/layout/StepUpProcess"/>
    <dgm:cxn modelId="{335E5804-DECE-4AA1-9051-8CB17FA58162}" type="presParOf" srcId="{0F1020DE-6D90-4BDC-A95E-2F858C8436FD}" destId="{2C1313BD-57EA-4795-B601-CAB18E987CCC}" srcOrd="1" destOrd="0" presId="urn:microsoft.com/office/officeart/2009/3/layout/StepUpProcess"/>
    <dgm:cxn modelId="{9825AA22-7F4B-4B51-92C8-27A92E112463}" type="presParOf" srcId="{0F1020DE-6D90-4BDC-A95E-2F858C8436FD}" destId="{C1D23C67-E443-4ED6-98DC-18AD84136ACD}" srcOrd="2" destOrd="0" presId="urn:microsoft.com/office/officeart/2009/3/layout/StepUpProcess"/>
    <dgm:cxn modelId="{0D8CDC43-29DB-47C6-B597-FD9D9A65BEC5}" type="presParOf" srcId="{0221D44C-93F2-40D5-81C2-81915CA54B7A}" destId="{8EF5091F-166A-43DB-8109-3E91E9DE5F32}" srcOrd="5" destOrd="0" presId="urn:microsoft.com/office/officeart/2009/3/layout/StepUpProcess"/>
    <dgm:cxn modelId="{94D0F418-02DF-475D-8CCD-8F500A0A3728}" type="presParOf" srcId="{8EF5091F-166A-43DB-8109-3E91E9DE5F32}" destId="{AD77470D-64E3-41D1-A787-6C0BCBCCFDB9}" srcOrd="0" destOrd="0" presId="urn:microsoft.com/office/officeart/2009/3/layout/StepUpProcess"/>
    <dgm:cxn modelId="{D4E531AA-A39F-41DC-A9E1-06BD79DC3682}" type="presParOf" srcId="{0221D44C-93F2-40D5-81C2-81915CA54B7A}" destId="{F44BF3F3-7EC1-40B9-8F7E-67653101AC6D}" srcOrd="6" destOrd="0" presId="urn:microsoft.com/office/officeart/2009/3/layout/StepUpProcess"/>
    <dgm:cxn modelId="{5E8A07DF-3C5A-4313-9C6E-862E6A10FEDF}" type="presParOf" srcId="{F44BF3F3-7EC1-40B9-8F7E-67653101AC6D}" destId="{9FC66C06-435A-4D87-9C68-5005ECB0D4E9}" srcOrd="0" destOrd="0" presId="urn:microsoft.com/office/officeart/2009/3/layout/StepUpProcess"/>
    <dgm:cxn modelId="{9EBBF4AA-6BB9-49D7-A46E-B46E77DE2BA6}" type="presParOf" srcId="{F44BF3F3-7EC1-40B9-8F7E-67653101AC6D}" destId="{E3319667-B206-4F2E-AE43-B68CFEFC61C7}" srcOrd="1" destOrd="0" presId="urn:microsoft.com/office/officeart/2009/3/layout/StepUpProcess"/>
    <dgm:cxn modelId="{8DD519D2-E319-42D1-8816-533766B69F60}" type="presParOf" srcId="{F44BF3F3-7EC1-40B9-8F7E-67653101AC6D}" destId="{C8EC364B-EDB6-4377-822A-7AB65464DA00}" srcOrd="2" destOrd="0" presId="urn:microsoft.com/office/officeart/2009/3/layout/StepUpProcess"/>
    <dgm:cxn modelId="{BD0D2AF5-6C1A-4DB3-B32A-13AF7C8410A6}" type="presParOf" srcId="{0221D44C-93F2-40D5-81C2-81915CA54B7A}" destId="{2C7BC403-7EFE-452B-8A2A-A1F72A5BF1C5}" srcOrd="7" destOrd="0" presId="urn:microsoft.com/office/officeart/2009/3/layout/StepUpProcess"/>
    <dgm:cxn modelId="{10E42E9E-8820-470A-B421-6F16F1FB74F4}" type="presParOf" srcId="{2C7BC403-7EFE-452B-8A2A-A1F72A5BF1C5}" destId="{52BBA139-FE54-4555-8A9A-D3F7A8E470ED}" srcOrd="0" destOrd="0" presId="urn:microsoft.com/office/officeart/2009/3/layout/StepUpProcess"/>
    <dgm:cxn modelId="{F733AECC-F703-432E-AACC-E639961C2AD0}" type="presParOf" srcId="{0221D44C-93F2-40D5-81C2-81915CA54B7A}" destId="{F7359964-7355-49D1-8E5D-92308D6AEF6F}" srcOrd="8" destOrd="0" presId="urn:microsoft.com/office/officeart/2009/3/layout/StepUpProcess"/>
    <dgm:cxn modelId="{375D4AF2-A959-41C1-84A2-F3C1B05D7BFF}" type="presParOf" srcId="{F7359964-7355-49D1-8E5D-92308D6AEF6F}" destId="{47FC0D90-257F-4C9D-AE61-F1BE4D570CCD}" srcOrd="0" destOrd="0" presId="urn:microsoft.com/office/officeart/2009/3/layout/StepUpProcess"/>
    <dgm:cxn modelId="{39A4F1AA-92C4-456D-BC2B-F9BF2FB15A1F}" type="presParOf" srcId="{F7359964-7355-49D1-8E5D-92308D6AEF6F}" destId="{BE91BAAC-B547-401E-9FEF-127DC1B276F0}"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7B07B3-7F72-4700-882B-83F88C4547C5}"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65ACAA59-7BCD-4098-9374-4E1F14DD7CB0}">
      <dgm:prSet phldrT="[文本]"/>
      <dgm:spPr/>
      <dgm:t>
        <a:bodyPr/>
        <a:lstStyle/>
        <a:p>
          <a:r>
            <a:rPr lang="zh-CN" altLang="en-US" dirty="0">
              <a:latin typeface="Calibri" pitchFamily="34" charset="0"/>
              <a:sym typeface="Calibri" pitchFamily="34" charset="0"/>
            </a:rPr>
            <a:t>证券价格风险</a:t>
          </a:r>
          <a:endParaRPr lang="zh-CN" altLang="en-US" dirty="0"/>
        </a:p>
      </dgm:t>
    </dgm:pt>
    <dgm:pt modelId="{37C1DF1B-EDA4-4B19-B403-7280D8E933E2}" type="parTrans" cxnId="{25BF0FFE-6BC6-4782-83E5-8B8214ADAA56}">
      <dgm:prSet/>
      <dgm:spPr/>
      <dgm:t>
        <a:bodyPr/>
        <a:lstStyle/>
        <a:p>
          <a:endParaRPr lang="zh-CN" altLang="en-US"/>
        </a:p>
      </dgm:t>
    </dgm:pt>
    <dgm:pt modelId="{02AC0184-CEBE-413E-ACD0-002255277D5A}" type="sibTrans" cxnId="{25BF0FFE-6BC6-4782-83E5-8B8214ADAA56}">
      <dgm:prSet/>
      <dgm:spPr/>
      <dgm:t>
        <a:bodyPr/>
        <a:lstStyle/>
        <a:p>
          <a:endParaRPr lang="zh-CN" altLang="en-US"/>
        </a:p>
      </dgm:t>
    </dgm:pt>
    <dgm:pt modelId="{477A3AF1-A7D3-49B1-B1F3-E5B071B0B9E4}">
      <dgm:prSet phldrT="[文本]"/>
      <dgm:spPr/>
      <dgm:t>
        <a:bodyPr/>
        <a:lstStyle/>
        <a:p>
          <a:r>
            <a:rPr lang="zh-CN" altLang="en-US">
              <a:latin typeface="Calibri" pitchFamily="34" charset="0"/>
              <a:sym typeface="Calibri" pitchFamily="34" charset="0"/>
            </a:rPr>
            <a:t>流动性风险</a:t>
          </a:r>
          <a:endParaRPr lang="zh-CN" altLang="en-US" dirty="0"/>
        </a:p>
      </dgm:t>
    </dgm:pt>
    <dgm:pt modelId="{5380E496-1CDE-4899-86CF-E1CE7976A9BC}" type="parTrans" cxnId="{3720B1CB-F437-40DD-A172-68121B533E9F}">
      <dgm:prSet/>
      <dgm:spPr/>
      <dgm:t>
        <a:bodyPr/>
        <a:lstStyle/>
        <a:p>
          <a:endParaRPr lang="zh-CN" altLang="en-US"/>
        </a:p>
      </dgm:t>
    </dgm:pt>
    <dgm:pt modelId="{7473B69C-C3B5-4D69-91F8-F987FB5ABF65}" type="sibTrans" cxnId="{3720B1CB-F437-40DD-A172-68121B533E9F}">
      <dgm:prSet/>
      <dgm:spPr/>
      <dgm:t>
        <a:bodyPr/>
        <a:lstStyle/>
        <a:p>
          <a:endParaRPr lang="zh-CN" altLang="en-US"/>
        </a:p>
      </dgm:t>
    </dgm:pt>
    <dgm:pt modelId="{73CEF38C-D18C-4E41-9A59-B5BF219F357D}">
      <dgm:prSet phldrT="[文本]"/>
      <dgm:spPr/>
      <dgm:t>
        <a:bodyPr/>
        <a:lstStyle/>
        <a:p>
          <a:r>
            <a:rPr lang="zh-CN" altLang="en-US">
              <a:latin typeface="Calibri" pitchFamily="34" charset="0"/>
              <a:sym typeface="Calibri" pitchFamily="34" charset="0"/>
            </a:rPr>
            <a:t>操作风险</a:t>
          </a:r>
          <a:endParaRPr lang="zh-CN" altLang="en-US" dirty="0"/>
        </a:p>
      </dgm:t>
    </dgm:pt>
    <dgm:pt modelId="{8EB2B240-CC8C-400D-B411-040A6FE44DDE}" type="parTrans" cxnId="{748B4BF8-201C-4559-8F22-915B19307447}">
      <dgm:prSet/>
      <dgm:spPr/>
      <dgm:t>
        <a:bodyPr/>
        <a:lstStyle/>
        <a:p>
          <a:endParaRPr lang="zh-CN" altLang="en-US"/>
        </a:p>
      </dgm:t>
    </dgm:pt>
    <dgm:pt modelId="{8778B28F-92F4-4285-A9A2-B4C42FA38AA1}" type="sibTrans" cxnId="{748B4BF8-201C-4559-8F22-915B19307447}">
      <dgm:prSet/>
      <dgm:spPr/>
      <dgm:t>
        <a:bodyPr/>
        <a:lstStyle/>
        <a:p>
          <a:endParaRPr lang="zh-CN" altLang="en-US"/>
        </a:p>
      </dgm:t>
    </dgm:pt>
    <dgm:pt modelId="{08DC4200-6DDB-44B9-90B3-1B30F99FF7E1}">
      <dgm:prSet phldrT="[文本]"/>
      <dgm:spPr/>
      <dgm:t>
        <a:bodyPr/>
        <a:lstStyle/>
        <a:p>
          <a:r>
            <a:rPr lang="zh-CN" altLang="en-US">
              <a:latin typeface="Calibri" pitchFamily="34" charset="0"/>
              <a:sym typeface="Calibri" pitchFamily="34" charset="0"/>
            </a:rPr>
            <a:t>诈骗风险</a:t>
          </a:r>
          <a:endParaRPr lang="zh-CN" altLang="en-US" dirty="0"/>
        </a:p>
      </dgm:t>
    </dgm:pt>
    <dgm:pt modelId="{A8785045-EDFA-42A1-9631-A17A60D64B63}" type="parTrans" cxnId="{32D85571-53EF-446C-A593-0B3846F78AC5}">
      <dgm:prSet/>
      <dgm:spPr/>
      <dgm:t>
        <a:bodyPr/>
        <a:lstStyle/>
        <a:p>
          <a:endParaRPr lang="zh-CN" altLang="en-US"/>
        </a:p>
      </dgm:t>
    </dgm:pt>
    <dgm:pt modelId="{58EA9664-EBA1-4F78-9372-C76255402821}" type="sibTrans" cxnId="{32D85571-53EF-446C-A593-0B3846F78AC5}">
      <dgm:prSet/>
      <dgm:spPr/>
      <dgm:t>
        <a:bodyPr/>
        <a:lstStyle/>
        <a:p>
          <a:endParaRPr lang="zh-CN" altLang="en-US"/>
        </a:p>
      </dgm:t>
    </dgm:pt>
    <dgm:pt modelId="{D0E0C782-E5CB-4806-A99E-ED2B24DF0371}">
      <dgm:prSet phldrT="[文本]"/>
      <dgm:spPr/>
      <dgm:t>
        <a:bodyPr/>
        <a:lstStyle/>
        <a:p>
          <a:r>
            <a:rPr lang="zh-CN" altLang="en-US" dirty="0">
              <a:latin typeface="Calibri" pitchFamily="34" charset="0"/>
              <a:sym typeface="Calibri" pitchFamily="34" charset="0"/>
            </a:rPr>
            <a:t>信用风险</a:t>
          </a:r>
          <a:endParaRPr lang="zh-CN" altLang="en-US" dirty="0"/>
        </a:p>
      </dgm:t>
    </dgm:pt>
    <dgm:pt modelId="{FD1BA6DA-3C8E-4354-A9E3-08664553E9D6}" type="parTrans" cxnId="{BCF7A8A1-6C1D-4183-8F1B-02BA11786FA3}">
      <dgm:prSet/>
      <dgm:spPr/>
      <dgm:t>
        <a:bodyPr/>
        <a:lstStyle/>
        <a:p>
          <a:endParaRPr lang="zh-CN" altLang="en-US"/>
        </a:p>
      </dgm:t>
    </dgm:pt>
    <dgm:pt modelId="{08F90D65-455E-4CC0-834F-608E2FA6B5AD}" type="sibTrans" cxnId="{BCF7A8A1-6C1D-4183-8F1B-02BA11786FA3}">
      <dgm:prSet/>
      <dgm:spPr/>
      <dgm:t>
        <a:bodyPr/>
        <a:lstStyle/>
        <a:p>
          <a:endParaRPr lang="zh-CN" altLang="en-US"/>
        </a:p>
      </dgm:t>
    </dgm:pt>
    <dgm:pt modelId="{2CE249BB-40B1-4B5E-A48A-FCFBF306D0B0}">
      <dgm:prSet phldrT="[文本]"/>
      <dgm:spPr/>
      <dgm:t>
        <a:bodyPr/>
        <a:lstStyle/>
        <a:p>
          <a:r>
            <a:rPr lang="zh-CN" altLang="en-US">
              <a:latin typeface="Calibri" pitchFamily="34" charset="0"/>
              <a:sym typeface="Calibri" pitchFamily="34" charset="0"/>
            </a:rPr>
            <a:t>法律风险</a:t>
          </a:r>
          <a:endParaRPr lang="zh-CN" altLang="en-US" dirty="0"/>
        </a:p>
      </dgm:t>
    </dgm:pt>
    <dgm:pt modelId="{E5AE0804-8B38-41B8-86E9-F85B4D6E9531}" type="parTrans" cxnId="{560106B7-015E-4075-A9AE-7FCF9CFFB3E3}">
      <dgm:prSet/>
      <dgm:spPr/>
      <dgm:t>
        <a:bodyPr/>
        <a:lstStyle/>
        <a:p>
          <a:endParaRPr lang="zh-CN" altLang="en-US"/>
        </a:p>
      </dgm:t>
    </dgm:pt>
    <dgm:pt modelId="{CD179F6B-D0CB-407A-9FA4-BD02F59F4288}" type="sibTrans" cxnId="{560106B7-015E-4075-A9AE-7FCF9CFFB3E3}">
      <dgm:prSet/>
      <dgm:spPr/>
      <dgm:t>
        <a:bodyPr/>
        <a:lstStyle/>
        <a:p>
          <a:endParaRPr lang="zh-CN" altLang="en-US"/>
        </a:p>
      </dgm:t>
    </dgm:pt>
    <dgm:pt modelId="{A8201074-9C17-44A3-A2F8-CB8DE6A76E50}" type="pres">
      <dgm:prSet presAssocID="{427B07B3-7F72-4700-882B-83F88C4547C5}" presName="Name0" presStyleCnt="0">
        <dgm:presLayoutVars>
          <dgm:chMax val="7"/>
          <dgm:chPref val="7"/>
          <dgm:dir val="rev"/>
        </dgm:presLayoutVars>
      </dgm:prSet>
      <dgm:spPr/>
    </dgm:pt>
    <dgm:pt modelId="{CCDAD1F5-7306-423E-9927-0C458B0985C0}" type="pres">
      <dgm:prSet presAssocID="{427B07B3-7F72-4700-882B-83F88C4547C5}" presName="Name1" presStyleCnt="0"/>
      <dgm:spPr/>
    </dgm:pt>
    <dgm:pt modelId="{0DD01424-C8B0-4191-BA12-7C3EAC7B2495}" type="pres">
      <dgm:prSet presAssocID="{427B07B3-7F72-4700-882B-83F88C4547C5}" presName="cycle" presStyleCnt="0"/>
      <dgm:spPr/>
    </dgm:pt>
    <dgm:pt modelId="{ABA1B447-6802-4F17-89E1-8C7F0A1B4EA2}" type="pres">
      <dgm:prSet presAssocID="{427B07B3-7F72-4700-882B-83F88C4547C5}" presName="srcNode" presStyleLbl="node1" presStyleIdx="0" presStyleCnt="6"/>
      <dgm:spPr/>
    </dgm:pt>
    <dgm:pt modelId="{29D9E616-46EF-4516-8BD7-871B625C8B8B}" type="pres">
      <dgm:prSet presAssocID="{427B07B3-7F72-4700-882B-83F88C4547C5}" presName="conn" presStyleLbl="parChTrans1D2" presStyleIdx="0" presStyleCnt="1"/>
      <dgm:spPr/>
    </dgm:pt>
    <dgm:pt modelId="{3DA634D9-19FA-4A06-96F7-830A3FF374C0}" type="pres">
      <dgm:prSet presAssocID="{427B07B3-7F72-4700-882B-83F88C4547C5}" presName="extraNode" presStyleLbl="node1" presStyleIdx="0" presStyleCnt="6"/>
      <dgm:spPr/>
    </dgm:pt>
    <dgm:pt modelId="{5656B388-6084-4CEA-B3B5-A51E4AA2879A}" type="pres">
      <dgm:prSet presAssocID="{427B07B3-7F72-4700-882B-83F88C4547C5}" presName="dstNode" presStyleLbl="node1" presStyleIdx="0" presStyleCnt="6"/>
      <dgm:spPr/>
    </dgm:pt>
    <dgm:pt modelId="{F6D8C86A-B5BC-4AEA-A614-A9943B4DEDC1}" type="pres">
      <dgm:prSet presAssocID="{65ACAA59-7BCD-4098-9374-4E1F14DD7CB0}" presName="text_1" presStyleLbl="node1" presStyleIdx="0" presStyleCnt="6">
        <dgm:presLayoutVars>
          <dgm:bulletEnabled val="1"/>
        </dgm:presLayoutVars>
      </dgm:prSet>
      <dgm:spPr/>
    </dgm:pt>
    <dgm:pt modelId="{8B9A894E-2CC5-4F10-A72E-548B061BC879}" type="pres">
      <dgm:prSet presAssocID="{65ACAA59-7BCD-4098-9374-4E1F14DD7CB0}" presName="accent_1" presStyleCnt="0"/>
      <dgm:spPr/>
    </dgm:pt>
    <dgm:pt modelId="{0CADAA23-2DF5-4D5C-9EB6-AD0A372E05C0}" type="pres">
      <dgm:prSet presAssocID="{65ACAA59-7BCD-4098-9374-4E1F14DD7CB0}" presName="accentRepeatNode" presStyleLbl="solidFgAcc1" presStyleIdx="0" presStyleCnt="6"/>
      <dgm:spPr/>
    </dgm:pt>
    <dgm:pt modelId="{CB112308-DEBD-4043-8F1C-E9EA72387483}" type="pres">
      <dgm:prSet presAssocID="{477A3AF1-A7D3-49B1-B1F3-E5B071B0B9E4}" presName="text_2" presStyleLbl="node1" presStyleIdx="1" presStyleCnt="6">
        <dgm:presLayoutVars>
          <dgm:bulletEnabled val="1"/>
        </dgm:presLayoutVars>
      </dgm:prSet>
      <dgm:spPr/>
    </dgm:pt>
    <dgm:pt modelId="{A6569CAF-6A5B-4688-AC8D-D0F40AFF5485}" type="pres">
      <dgm:prSet presAssocID="{477A3AF1-A7D3-49B1-B1F3-E5B071B0B9E4}" presName="accent_2" presStyleCnt="0"/>
      <dgm:spPr/>
    </dgm:pt>
    <dgm:pt modelId="{FC3AA87F-8D31-452B-9EA7-A776C4C51664}" type="pres">
      <dgm:prSet presAssocID="{477A3AF1-A7D3-49B1-B1F3-E5B071B0B9E4}" presName="accentRepeatNode" presStyleLbl="solidFgAcc1" presStyleIdx="1" presStyleCnt="6"/>
      <dgm:spPr/>
    </dgm:pt>
    <dgm:pt modelId="{AF74751D-0E71-4825-AB03-18AF6C36CE74}" type="pres">
      <dgm:prSet presAssocID="{73CEF38C-D18C-4E41-9A59-B5BF219F357D}" presName="text_3" presStyleLbl="node1" presStyleIdx="2" presStyleCnt="6">
        <dgm:presLayoutVars>
          <dgm:bulletEnabled val="1"/>
        </dgm:presLayoutVars>
      </dgm:prSet>
      <dgm:spPr/>
    </dgm:pt>
    <dgm:pt modelId="{B06E7702-C548-41AE-ACA0-97AC449228E2}" type="pres">
      <dgm:prSet presAssocID="{73CEF38C-D18C-4E41-9A59-B5BF219F357D}" presName="accent_3" presStyleCnt="0"/>
      <dgm:spPr/>
    </dgm:pt>
    <dgm:pt modelId="{F8DA51AD-7510-4F95-85FD-8AE31B8C1B23}" type="pres">
      <dgm:prSet presAssocID="{73CEF38C-D18C-4E41-9A59-B5BF219F357D}" presName="accentRepeatNode" presStyleLbl="solidFgAcc1" presStyleIdx="2" presStyleCnt="6"/>
      <dgm:spPr/>
    </dgm:pt>
    <dgm:pt modelId="{2A2E7294-24E6-4FFE-A01C-1CA1F47DEEBB}" type="pres">
      <dgm:prSet presAssocID="{08DC4200-6DDB-44B9-90B3-1B30F99FF7E1}" presName="text_4" presStyleLbl="node1" presStyleIdx="3" presStyleCnt="6">
        <dgm:presLayoutVars>
          <dgm:bulletEnabled val="1"/>
        </dgm:presLayoutVars>
      </dgm:prSet>
      <dgm:spPr/>
    </dgm:pt>
    <dgm:pt modelId="{C1123B08-D688-4B2C-BD6F-EF19F28D00F5}" type="pres">
      <dgm:prSet presAssocID="{08DC4200-6DDB-44B9-90B3-1B30F99FF7E1}" presName="accent_4" presStyleCnt="0"/>
      <dgm:spPr/>
    </dgm:pt>
    <dgm:pt modelId="{838682B8-BCA8-481D-B6BC-A4F2DC13CA73}" type="pres">
      <dgm:prSet presAssocID="{08DC4200-6DDB-44B9-90B3-1B30F99FF7E1}" presName="accentRepeatNode" presStyleLbl="solidFgAcc1" presStyleIdx="3" presStyleCnt="6"/>
      <dgm:spPr/>
    </dgm:pt>
    <dgm:pt modelId="{474DBD0E-F343-4FAD-A0C2-42C183A958B1}" type="pres">
      <dgm:prSet presAssocID="{D0E0C782-E5CB-4806-A99E-ED2B24DF0371}" presName="text_5" presStyleLbl="node1" presStyleIdx="4" presStyleCnt="6">
        <dgm:presLayoutVars>
          <dgm:bulletEnabled val="1"/>
        </dgm:presLayoutVars>
      </dgm:prSet>
      <dgm:spPr/>
    </dgm:pt>
    <dgm:pt modelId="{32BF75F5-A69E-4C74-AE27-B23F7DB3EE44}" type="pres">
      <dgm:prSet presAssocID="{D0E0C782-E5CB-4806-A99E-ED2B24DF0371}" presName="accent_5" presStyleCnt="0"/>
      <dgm:spPr/>
    </dgm:pt>
    <dgm:pt modelId="{C5A138FB-B21F-4710-91FA-5B97C2D06341}" type="pres">
      <dgm:prSet presAssocID="{D0E0C782-E5CB-4806-A99E-ED2B24DF0371}" presName="accentRepeatNode" presStyleLbl="solidFgAcc1" presStyleIdx="4" presStyleCnt="6"/>
      <dgm:spPr/>
    </dgm:pt>
    <dgm:pt modelId="{E76A5D9D-EC91-487B-8207-B5FD30403DC6}" type="pres">
      <dgm:prSet presAssocID="{2CE249BB-40B1-4B5E-A48A-FCFBF306D0B0}" presName="text_6" presStyleLbl="node1" presStyleIdx="5" presStyleCnt="6">
        <dgm:presLayoutVars>
          <dgm:bulletEnabled val="1"/>
        </dgm:presLayoutVars>
      </dgm:prSet>
      <dgm:spPr/>
    </dgm:pt>
    <dgm:pt modelId="{D2DE9082-C763-4509-8B81-82F56E28E898}" type="pres">
      <dgm:prSet presAssocID="{2CE249BB-40B1-4B5E-A48A-FCFBF306D0B0}" presName="accent_6" presStyleCnt="0"/>
      <dgm:spPr/>
    </dgm:pt>
    <dgm:pt modelId="{6B521656-80D4-4F99-B81C-19A9C75A9CE5}" type="pres">
      <dgm:prSet presAssocID="{2CE249BB-40B1-4B5E-A48A-FCFBF306D0B0}" presName="accentRepeatNode" presStyleLbl="solidFgAcc1" presStyleIdx="5" presStyleCnt="6"/>
      <dgm:spPr/>
    </dgm:pt>
  </dgm:ptLst>
  <dgm:cxnLst>
    <dgm:cxn modelId="{FE74AA08-AF8C-4C5A-A701-8FA2F5639067}" type="presOf" srcId="{D0E0C782-E5CB-4806-A99E-ED2B24DF0371}" destId="{474DBD0E-F343-4FAD-A0C2-42C183A958B1}" srcOrd="0" destOrd="0" presId="urn:microsoft.com/office/officeart/2008/layout/VerticalCurvedList"/>
    <dgm:cxn modelId="{5770171E-2E47-4A25-8A54-BCD6199E3A6B}" type="presOf" srcId="{02AC0184-CEBE-413E-ACD0-002255277D5A}" destId="{29D9E616-46EF-4516-8BD7-871B625C8B8B}" srcOrd="0" destOrd="0" presId="urn:microsoft.com/office/officeart/2008/layout/VerticalCurvedList"/>
    <dgm:cxn modelId="{0C670B32-C679-47E3-BC71-8A9B31DEA4D8}" type="presOf" srcId="{73CEF38C-D18C-4E41-9A59-B5BF219F357D}" destId="{AF74751D-0E71-4825-AB03-18AF6C36CE74}" srcOrd="0" destOrd="0" presId="urn:microsoft.com/office/officeart/2008/layout/VerticalCurvedList"/>
    <dgm:cxn modelId="{6570C464-85ED-4CF4-808E-22499264392C}" type="presOf" srcId="{2CE249BB-40B1-4B5E-A48A-FCFBF306D0B0}" destId="{E76A5D9D-EC91-487B-8207-B5FD30403DC6}" srcOrd="0" destOrd="0" presId="urn:microsoft.com/office/officeart/2008/layout/VerticalCurvedList"/>
    <dgm:cxn modelId="{94C7496E-1907-424F-806A-B82E4839BA0B}" type="presOf" srcId="{427B07B3-7F72-4700-882B-83F88C4547C5}" destId="{A8201074-9C17-44A3-A2F8-CB8DE6A76E50}" srcOrd="0" destOrd="0" presId="urn:microsoft.com/office/officeart/2008/layout/VerticalCurvedList"/>
    <dgm:cxn modelId="{32D85571-53EF-446C-A593-0B3846F78AC5}" srcId="{427B07B3-7F72-4700-882B-83F88C4547C5}" destId="{08DC4200-6DDB-44B9-90B3-1B30F99FF7E1}" srcOrd="3" destOrd="0" parTransId="{A8785045-EDFA-42A1-9631-A17A60D64B63}" sibTransId="{58EA9664-EBA1-4F78-9372-C76255402821}"/>
    <dgm:cxn modelId="{3982B289-3955-4DAB-81A8-3D25ABCFD1D2}" type="presOf" srcId="{65ACAA59-7BCD-4098-9374-4E1F14DD7CB0}" destId="{F6D8C86A-B5BC-4AEA-A614-A9943B4DEDC1}" srcOrd="0" destOrd="0" presId="urn:microsoft.com/office/officeart/2008/layout/VerticalCurvedList"/>
    <dgm:cxn modelId="{BCF7A8A1-6C1D-4183-8F1B-02BA11786FA3}" srcId="{427B07B3-7F72-4700-882B-83F88C4547C5}" destId="{D0E0C782-E5CB-4806-A99E-ED2B24DF0371}" srcOrd="4" destOrd="0" parTransId="{FD1BA6DA-3C8E-4354-A9E3-08664553E9D6}" sibTransId="{08F90D65-455E-4CC0-834F-608E2FA6B5AD}"/>
    <dgm:cxn modelId="{560106B7-015E-4075-A9AE-7FCF9CFFB3E3}" srcId="{427B07B3-7F72-4700-882B-83F88C4547C5}" destId="{2CE249BB-40B1-4B5E-A48A-FCFBF306D0B0}" srcOrd="5" destOrd="0" parTransId="{E5AE0804-8B38-41B8-86E9-F85B4D6E9531}" sibTransId="{CD179F6B-D0CB-407A-9FA4-BD02F59F4288}"/>
    <dgm:cxn modelId="{48906CB9-CC60-4200-90FD-429F97B3590A}" type="presOf" srcId="{477A3AF1-A7D3-49B1-B1F3-E5B071B0B9E4}" destId="{CB112308-DEBD-4043-8F1C-E9EA72387483}" srcOrd="0" destOrd="0" presId="urn:microsoft.com/office/officeart/2008/layout/VerticalCurvedList"/>
    <dgm:cxn modelId="{3720B1CB-F437-40DD-A172-68121B533E9F}" srcId="{427B07B3-7F72-4700-882B-83F88C4547C5}" destId="{477A3AF1-A7D3-49B1-B1F3-E5B071B0B9E4}" srcOrd="1" destOrd="0" parTransId="{5380E496-1CDE-4899-86CF-E1CE7976A9BC}" sibTransId="{7473B69C-C3B5-4D69-91F8-F987FB5ABF65}"/>
    <dgm:cxn modelId="{748B4BF8-201C-4559-8F22-915B19307447}" srcId="{427B07B3-7F72-4700-882B-83F88C4547C5}" destId="{73CEF38C-D18C-4E41-9A59-B5BF219F357D}" srcOrd="2" destOrd="0" parTransId="{8EB2B240-CC8C-400D-B411-040A6FE44DDE}" sibTransId="{8778B28F-92F4-4285-A9A2-B4C42FA38AA1}"/>
    <dgm:cxn modelId="{25BF0FFE-6BC6-4782-83E5-8B8214ADAA56}" srcId="{427B07B3-7F72-4700-882B-83F88C4547C5}" destId="{65ACAA59-7BCD-4098-9374-4E1F14DD7CB0}" srcOrd="0" destOrd="0" parTransId="{37C1DF1B-EDA4-4B19-B403-7280D8E933E2}" sibTransId="{02AC0184-CEBE-413E-ACD0-002255277D5A}"/>
    <dgm:cxn modelId="{7DF192FF-A87D-4D20-AB01-E05B6EAFAB84}" type="presOf" srcId="{08DC4200-6DDB-44B9-90B3-1B30F99FF7E1}" destId="{2A2E7294-24E6-4FFE-A01C-1CA1F47DEEBB}" srcOrd="0" destOrd="0" presId="urn:microsoft.com/office/officeart/2008/layout/VerticalCurvedList"/>
    <dgm:cxn modelId="{19DC989C-46D2-48F1-B775-E04F9435DA38}" type="presParOf" srcId="{A8201074-9C17-44A3-A2F8-CB8DE6A76E50}" destId="{CCDAD1F5-7306-423E-9927-0C458B0985C0}" srcOrd="0" destOrd="0" presId="urn:microsoft.com/office/officeart/2008/layout/VerticalCurvedList"/>
    <dgm:cxn modelId="{305D7B58-33DB-4FE8-B45A-7E072026DDC7}" type="presParOf" srcId="{CCDAD1F5-7306-423E-9927-0C458B0985C0}" destId="{0DD01424-C8B0-4191-BA12-7C3EAC7B2495}" srcOrd="0" destOrd="0" presId="urn:microsoft.com/office/officeart/2008/layout/VerticalCurvedList"/>
    <dgm:cxn modelId="{48E5D63B-0C8E-4E61-99B0-A89D638616BF}" type="presParOf" srcId="{0DD01424-C8B0-4191-BA12-7C3EAC7B2495}" destId="{ABA1B447-6802-4F17-89E1-8C7F0A1B4EA2}" srcOrd="0" destOrd="0" presId="urn:microsoft.com/office/officeart/2008/layout/VerticalCurvedList"/>
    <dgm:cxn modelId="{0CCAD8D7-1B74-4B3D-9233-BCB39B5BDAF5}" type="presParOf" srcId="{0DD01424-C8B0-4191-BA12-7C3EAC7B2495}" destId="{29D9E616-46EF-4516-8BD7-871B625C8B8B}" srcOrd="1" destOrd="0" presId="urn:microsoft.com/office/officeart/2008/layout/VerticalCurvedList"/>
    <dgm:cxn modelId="{F9A475AE-F66E-4374-874C-E0CB464DD971}" type="presParOf" srcId="{0DD01424-C8B0-4191-BA12-7C3EAC7B2495}" destId="{3DA634D9-19FA-4A06-96F7-830A3FF374C0}" srcOrd="2" destOrd="0" presId="urn:microsoft.com/office/officeart/2008/layout/VerticalCurvedList"/>
    <dgm:cxn modelId="{27CC9137-A25E-4216-99E4-5C0B9588BED2}" type="presParOf" srcId="{0DD01424-C8B0-4191-BA12-7C3EAC7B2495}" destId="{5656B388-6084-4CEA-B3B5-A51E4AA2879A}" srcOrd="3" destOrd="0" presId="urn:microsoft.com/office/officeart/2008/layout/VerticalCurvedList"/>
    <dgm:cxn modelId="{AC536EC6-D0F5-492A-BD3C-8613A2F9B653}" type="presParOf" srcId="{CCDAD1F5-7306-423E-9927-0C458B0985C0}" destId="{F6D8C86A-B5BC-4AEA-A614-A9943B4DEDC1}" srcOrd="1" destOrd="0" presId="urn:microsoft.com/office/officeart/2008/layout/VerticalCurvedList"/>
    <dgm:cxn modelId="{4B3FA6EF-585F-477D-8C82-E14B189BFE26}" type="presParOf" srcId="{CCDAD1F5-7306-423E-9927-0C458B0985C0}" destId="{8B9A894E-2CC5-4F10-A72E-548B061BC879}" srcOrd="2" destOrd="0" presId="urn:microsoft.com/office/officeart/2008/layout/VerticalCurvedList"/>
    <dgm:cxn modelId="{D0EEA196-07B5-4B05-BA2F-BBEA904A757C}" type="presParOf" srcId="{8B9A894E-2CC5-4F10-A72E-548B061BC879}" destId="{0CADAA23-2DF5-4D5C-9EB6-AD0A372E05C0}" srcOrd="0" destOrd="0" presId="urn:microsoft.com/office/officeart/2008/layout/VerticalCurvedList"/>
    <dgm:cxn modelId="{D4060BAF-FD59-44A7-B578-D4CEA9BF6B1E}" type="presParOf" srcId="{CCDAD1F5-7306-423E-9927-0C458B0985C0}" destId="{CB112308-DEBD-4043-8F1C-E9EA72387483}" srcOrd="3" destOrd="0" presId="urn:microsoft.com/office/officeart/2008/layout/VerticalCurvedList"/>
    <dgm:cxn modelId="{4B754642-18EC-4CE1-9CDC-36B77162557C}" type="presParOf" srcId="{CCDAD1F5-7306-423E-9927-0C458B0985C0}" destId="{A6569CAF-6A5B-4688-AC8D-D0F40AFF5485}" srcOrd="4" destOrd="0" presId="urn:microsoft.com/office/officeart/2008/layout/VerticalCurvedList"/>
    <dgm:cxn modelId="{8226F619-821B-44EC-8A49-6801B9EBDC04}" type="presParOf" srcId="{A6569CAF-6A5B-4688-AC8D-D0F40AFF5485}" destId="{FC3AA87F-8D31-452B-9EA7-A776C4C51664}" srcOrd="0" destOrd="0" presId="urn:microsoft.com/office/officeart/2008/layout/VerticalCurvedList"/>
    <dgm:cxn modelId="{BF0C497C-034A-4FF6-B828-2776783E9B08}" type="presParOf" srcId="{CCDAD1F5-7306-423E-9927-0C458B0985C0}" destId="{AF74751D-0E71-4825-AB03-18AF6C36CE74}" srcOrd="5" destOrd="0" presId="urn:microsoft.com/office/officeart/2008/layout/VerticalCurvedList"/>
    <dgm:cxn modelId="{907F195E-87A6-46F7-B21D-EE2D22329FF4}" type="presParOf" srcId="{CCDAD1F5-7306-423E-9927-0C458B0985C0}" destId="{B06E7702-C548-41AE-ACA0-97AC449228E2}" srcOrd="6" destOrd="0" presId="urn:microsoft.com/office/officeart/2008/layout/VerticalCurvedList"/>
    <dgm:cxn modelId="{494885A9-3280-4BE7-A8DB-4AE958CB0613}" type="presParOf" srcId="{B06E7702-C548-41AE-ACA0-97AC449228E2}" destId="{F8DA51AD-7510-4F95-85FD-8AE31B8C1B23}" srcOrd="0" destOrd="0" presId="urn:microsoft.com/office/officeart/2008/layout/VerticalCurvedList"/>
    <dgm:cxn modelId="{A8CE6DB1-88BF-47DB-9107-B76117B0E8C2}" type="presParOf" srcId="{CCDAD1F5-7306-423E-9927-0C458B0985C0}" destId="{2A2E7294-24E6-4FFE-A01C-1CA1F47DEEBB}" srcOrd="7" destOrd="0" presId="urn:microsoft.com/office/officeart/2008/layout/VerticalCurvedList"/>
    <dgm:cxn modelId="{612EEA8B-2928-44BC-AC54-896F138BF6F0}" type="presParOf" srcId="{CCDAD1F5-7306-423E-9927-0C458B0985C0}" destId="{C1123B08-D688-4B2C-BD6F-EF19F28D00F5}" srcOrd="8" destOrd="0" presId="urn:microsoft.com/office/officeart/2008/layout/VerticalCurvedList"/>
    <dgm:cxn modelId="{D9F4818B-4197-476A-8165-78F84A7D0E50}" type="presParOf" srcId="{C1123B08-D688-4B2C-BD6F-EF19F28D00F5}" destId="{838682B8-BCA8-481D-B6BC-A4F2DC13CA73}" srcOrd="0" destOrd="0" presId="urn:microsoft.com/office/officeart/2008/layout/VerticalCurvedList"/>
    <dgm:cxn modelId="{24D75B30-CFCF-41AC-A94F-1FB5205005D1}" type="presParOf" srcId="{CCDAD1F5-7306-423E-9927-0C458B0985C0}" destId="{474DBD0E-F343-4FAD-A0C2-42C183A958B1}" srcOrd="9" destOrd="0" presId="urn:microsoft.com/office/officeart/2008/layout/VerticalCurvedList"/>
    <dgm:cxn modelId="{0C8970A5-A7D3-4DC8-B3E0-6D6582268CE9}" type="presParOf" srcId="{CCDAD1F5-7306-423E-9927-0C458B0985C0}" destId="{32BF75F5-A69E-4C74-AE27-B23F7DB3EE44}" srcOrd="10" destOrd="0" presId="urn:microsoft.com/office/officeart/2008/layout/VerticalCurvedList"/>
    <dgm:cxn modelId="{C2028492-89ED-4FE4-9477-E519FC8C7DEB}" type="presParOf" srcId="{32BF75F5-A69E-4C74-AE27-B23F7DB3EE44}" destId="{C5A138FB-B21F-4710-91FA-5B97C2D06341}" srcOrd="0" destOrd="0" presId="urn:microsoft.com/office/officeart/2008/layout/VerticalCurvedList"/>
    <dgm:cxn modelId="{E04AF9D6-E6CB-4CE1-B843-69D0D1D3556F}" type="presParOf" srcId="{CCDAD1F5-7306-423E-9927-0C458B0985C0}" destId="{E76A5D9D-EC91-487B-8207-B5FD30403DC6}" srcOrd="11" destOrd="0" presId="urn:microsoft.com/office/officeart/2008/layout/VerticalCurvedList"/>
    <dgm:cxn modelId="{61F1BDFD-652B-4FB8-A7E9-51600E6DFE33}" type="presParOf" srcId="{CCDAD1F5-7306-423E-9927-0C458B0985C0}" destId="{D2DE9082-C763-4509-8B81-82F56E28E898}" srcOrd="12" destOrd="0" presId="urn:microsoft.com/office/officeart/2008/layout/VerticalCurvedList"/>
    <dgm:cxn modelId="{BDC02274-48DC-4DEE-AF20-B7908C401A24}" type="presParOf" srcId="{D2DE9082-C763-4509-8B81-82F56E28E898}" destId="{6B521656-80D4-4F99-B81C-19A9C75A9CE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D98E6E-7088-40FE-BFA1-3883849056BC}">
      <dsp:nvSpPr>
        <dsp:cNvPr id="0" name=""/>
        <dsp:cNvSpPr/>
      </dsp:nvSpPr>
      <dsp:spPr>
        <a:xfrm>
          <a:off x="6118790" y="1469720"/>
          <a:ext cx="1724817" cy="273618"/>
        </a:xfrm>
        <a:custGeom>
          <a:avLst/>
          <a:gdLst/>
          <a:ahLst/>
          <a:cxnLst/>
          <a:rect l="0" t="0" r="0" b="0"/>
          <a:pathLst>
            <a:path>
              <a:moveTo>
                <a:pt x="0" y="0"/>
              </a:moveTo>
              <a:lnTo>
                <a:pt x="0" y="186463"/>
              </a:lnTo>
              <a:lnTo>
                <a:pt x="1724817" y="186463"/>
              </a:lnTo>
              <a:lnTo>
                <a:pt x="1724817" y="27361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DD4841-B9AB-4695-BB14-A1C9263EE05E}">
      <dsp:nvSpPr>
        <dsp:cNvPr id="0" name=""/>
        <dsp:cNvSpPr/>
      </dsp:nvSpPr>
      <dsp:spPr>
        <a:xfrm>
          <a:off x="6118790" y="1469720"/>
          <a:ext cx="574939" cy="273618"/>
        </a:xfrm>
        <a:custGeom>
          <a:avLst/>
          <a:gdLst/>
          <a:ahLst/>
          <a:cxnLst/>
          <a:rect l="0" t="0" r="0" b="0"/>
          <a:pathLst>
            <a:path>
              <a:moveTo>
                <a:pt x="0" y="0"/>
              </a:moveTo>
              <a:lnTo>
                <a:pt x="0" y="186463"/>
              </a:lnTo>
              <a:lnTo>
                <a:pt x="574939" y="186463"/>
              </a:lnTo>
              <a:lnTo>
                <a:pt x="574939" y="27361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F0A97F-6F2E-40EB-8781-70262FF86D0B}">
      <dsp:nvSpPr>
        <dsp:cNvPr id="0" name=""/>
        <dsp:cNvSpPr/>
      </dsp:nvSpPr>
      <dsp:spPr>
        <a:xfrm>
          <a:off x="5543851" y="1469720"/>
          <a:ext cx="574939" cy="273618"/>
        </a:xfrm>
        <a:custGeom>
          <a:avLst/>
          <a:gdLst/>
          <a:ahLst/>
          <a:cxnLst/>
          <a:rect l="0" t="0" r="0" b="0"/>
          <a:pathLst>
            <a:path>
              <a:moveTo>
                <a:pt x="574939" y="0"/>
              </a:moveTo>
              <a:lnTo>
                <a:pt x="574939" y="186463"/>
              </a:lnTo>
              <a:lnTo>
                <a:pt x="0" y="186463"/>
              </a:lnTo>
              <a:lnTo>
                <a:pt x="0" y="27361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B1646C-633C-49F3-A012-AB87E956E379}">
      <dsp:nvSpPr>
        <dsp:cNvPr id="0" name=""/>
        <dsp:cNvSpPr/>
      </dsp:nvSpPr>
      <dsp:spPr>
        <a:xfrm>
          <a:off x="4393972" y="2340753"/>
          <a:ext cx="1724817" cy="273618"/>
        </a:xfrm>
        <a:custGeom>
          <a:avLst/>
          <a:gdLst/>
          <a:ahLst/>
          <a:cxnLst/>
          <a:rect l="0" t="0" r="0" b="0"/>
          <a:pathLst>
            <a:path>
              <a:moveTo>
                <a:pt x="0" y="0"/>
              </a:moveTo>
              <a:lnTo>
                <a:pt x="0" y="186463"/>
              </a:lnTo>
              <a:lnTo>
                <a:pt x="1724817" y="186463"/>
              </a:lnTo>
              <a:lnTo>
                <a:pt x="1724817" y="273618"/>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CABA50-6541-4087-8BBE-D61F124CDD9C}">
      <dsp:nvSpPr>
        <dsp:cNvPr id="0" name=""/>
        <dsp:cNvSpPr/>
      </dsp:nvSpPr>
      <dsp:spPr>
        <a:xfrm>
          <a:off x="4393972" y="2340753"/>
          <a:ext cx="574939" cy="273618"/>
        </a:xfrm>
        <a:custGeom>
          <a:avLst/>
          <a:gdLst/>
          <a:ahLst/>
          <a:cxnLst/>
          <a:rect l="0" t="0" r="0" b="0"/>
          <a:pathLst>
            <a:path>
              <a:moveTo>
                <a:pt x="0" y="0"/>
              </a:moveTo>
              <a:lnTo>
                <a:pt x="0" y="186463"/>
              </a:lnTo>
              <a:lnTo>
                <a:pt x="574939" y="186463"/>
              </a:lnTo>
              <a:lnTo>
                <a:pt x="574939" y="273618"/>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357B01-C8A9-4929-B01A-0E2F59875D6D}">
      <dsp:nvSpPr>
        <dsp:cNvPr id="0" name=""/>
        <dsp:cNvSpPr/>
      </dsp:nvSpPr>
      <dsp:spPr>
        <a:xfrm>
          <a:off x="3819033" y="2340753"/>
          <a:ext cx="574939" cy="273618"/>
        </a:xfrm>
        <a:custGeom>
          <a:avLst/>
          <a:gdLst/>
          <a:ahLst/>
          <a:cxnLst/>
          <a:rect l="0" t="0" r="0" b="0"/>
          <a:pathLst>
            <a:path>
              <a:moveTo>
                <a:pt x="574939" y="0"/>
              </a:moveTo>
              <a:lnTo>
                <a:pt x="574939" y="186463"/>
              </a:lnTo>
              <a:lnTo>
                <a:pt x="0" y="186463"/>
              </a:lnTo>
              <a:lnTo>
                <a:pt x="0" y="273618"/>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A26BBA-89E6-44C4-ABF1-B1E95C8A6ACC}">
      <dsp:nvSpPr>
        <dsp:cNvPr id="0" name=""/>
        <dsp:cNvSpPr/>
      </dsp:nvSpPr>
      <dsp:spPr>
        <a:xfrm>
          <a:off x="2669155" y="2340753"/>
          <a:ext cx="1724817" cy="273618"/>
        </a:xfrm>
        <a:custGeom>
          <a:avLst/>
          <a:gdLst/>
          <a:ahLst/>
          <a:cxnLst/>
          <a:rect l="0" t="0" r="0" b="0"/>
          <a:pathLst>
            <a:path>
              <a:moveTo>
                <a:pt x="1724817" y="0"/>
              </a:moveTo>
              <a:lnTo>
                <a:pt x="1724817" y="186463"/>
              </a:lnTo>
              <a:lnTo>
                <a:pt x="0" y="186463"/>
              </a:lnTo>
              <a:lnTo>
                <a:pt x="0" y="273618"/>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4176A1-4422-4A27-8651-80877C594CBB}">
      <dsp:nvSpPr>
        <dsp:cNvPr id="0" name=""/>
        <dsp:cNvSpPr/>
      </dsp:nvSpPr>
      <dsp:spPr>
        <a:xfrm>
          <a:off x="4393972" y="1469720"/>
          <a:ext cx="1724817" cy="273618"/>
        </a:xfrm>
        <a:custGeom>
          <a:avLst/>
          <a:gdLst/>
          <a:ahLst/>
          <a:cxnLst/>
          <a:rect l="0" t="0" r="0" b="0"/>
          <a:pathLst>
            <a:path>
              <a:moveTo>
                <a:pt x="1724817" y="0"/>
              </a:moveTo>
              <a:lnTo>
                <a:pt x="1724817" y="186463"/>
              </a:lnTo>
              <a:lnTo>
                <a:pt x="0" y="186463"/>
              </a:lnTo>
              <a:lnTo>
                <a:pt x="0" y="27361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E109D6-9F6A-49D1-A799-A453EC62D309}">
      <dsp:nvSpPr>
        <dsp:cNvPr id="0" name=""/>
        <dsp:cNvSpPr/>
      </dsp:nvSpPr>
      <dsp:spPr>
        <a:xfrm>
          <a:off x="4106503" y="598687"/>
          <a:ext cx="2012287" cy="273618"/>
        </a:xfrm>
        <a:custGeom>
          <a:avLst/>
          <a:gdLst/>
          <a:ahLst/>
          <a:cxnLst/>
          <a:rect l="0" t="0" r="0" b="0"/>
          <a:pathLst>
            <a:path>
              <a:moveTo>
                <a:pt x="0" y="0"/>
              </a:moveTo>
              <a:lnTo>
                <a:pt x="0" y="186463"/>
              </a:lnTo>
              <a:lnTo>
                <a:pt x="2012287" y="186463"/>
              </a:lnTo>
              <a:lnTo>
                <a:pt x="2012287" y="27361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F70A40-E368-427A-BA19-559439EE3FAA}">
      <dsp:nvSpPr>
        <dsp:cNvPr id="0" name=""/>
        <dsp:cNvSpPr/>
      </dsp:nvSpPr>
      <dsp:spPr>
        <a:xfrm>
          <a:off x="2094215" y="1469720"/>
          <a:ext cx="1149878" cy="273618"/>
        </a:xfrm>
        <a:custGeom>
          <a:avLst/>
          <a:gdLst/>
          <a:ahLst/>
          <a:cxnLst/>
          <a:rect l="0" t="0" r="0" b="0"/>
          <a:pathLst>
            <a:path>
              <a:moveTo>
                <a:pt x="0" y="0"/>
              </a:moveTo>
              <a:lnTo>
                <a:pt x="0" y="186463"/>
              </a:lnTo>
              <a:lnTo>
                <a:pt x="1149878" y="186463"/>
              </a:lnTo>
              <a:lnTo>
                <a:pt x="1149878" y="27361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643DEE-5D34-44CB-AA5D-6583645C67B4}">
      <dsp:nvSpPr>
        <dsp:cNvPr id="0" name=""/>
        <dsp:cNvSpPr/>
      </dsp:nvSpPr>
      <dsp:spPr>
        <a:xfrm>
          <a:off x="2048495" y="1469720"/>
          <a:ext cx="91440" cy="273618"/>
        </a:xfrm>
        <a:custGeom>
          <a:avLst/>
          <a:gdLst/>
          <a:ahLst/>
          <a:cxnLst/>
          <a:rect l="0" t="0" r="0" b="0"/>
          <a:pathLst>
            <a:path>
              <a:moveTo>
                <a:pt x="45720" y="0"/>
              </a:moveTo>
              <a:lnTo>
                <a:pt x="45720" y="27361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4D2739-C6C2-4147-A3AF-69907D306D2F}">
      <dsp:nvSpPr>
        <dsp:cNvPr id="0" name=""/>
        <dsp:cNvSpPr/>
      </dsp:nvSpPr>
      <dsp:spPr>
        <a:xfrm>
          <a:off x="944337" y="1469720"/>
          <a:ext cx="1149878" cy="273618"/>
        </a:xfrm>
        <a:custGeom>
          <a:avLst/>
          <a:gdLst/>
          <a:ahLst/>
          <a:cxnLst/>
          <a:rect l="0" t="0" r="0" b="0"/>
          <a:pathLst>
            <a:path>
              <a:moveTo>
                <a:pt x="1149878" y="0"/>
              </a:moveTo>
              <a:lnTo>
                <a:pt x="1149878" y="186463"/>
              </a:lnTo>
              <a:lnTo>
                <a:pt x="0" y="186463"/>
              </a:lnTo>
              <a:lnTo>
                <a:pt x="0" y="27361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A6A4F1-B096-45CE-9D8C-AFBB0BF84F0A}">
      <dsp:nvSpPr>
        <dsp:cNvPr id="0" name=""/>
        <dsp:cNvSpPr/>
      </dsp:nvSpPr>
      <dsp:spPr>
        <a:xfrm>
          <a:off x="2094215" y="598687"/>
          <a:ext cx="2012287" cy="273618"/>
        </a:xfrm>
        <a:custGeom>
          <a:avLst/>
          <a:gdLst/>
          <a:ahLst/>
          <a:cxnLst/>
          <a:rect l="0" t="0" r="0" b="0"/>
          <a:pathLst>
            <a:path>
              <a:moveTo>
                <a:pt x="2012287" y="0"/>
              </a:moveTo>
              <a:lnTo>
                <a:pt x="2012287" y="186463"/>
              </a:lnTo>
              <a:lnTo>
                <a:pt x="0" y="186463"/>
              </a:lnTo>
              <a:lnTo>
                <a:pt x="0" y="27361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000179-D2B8-43D5-93AE-1A39B78E6E49}">
      <dsp:nvSpPr>
        <dsp:cNvPr id="0" name=""/>
        <dsp:cNvSpPr/>
      </dsp:nvSpPr>
      <dsp:spPr>
        <a:xfrm>
          <a:off x="3636098" y="1273"/>
          <a:ext cx="940809" cy="5974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ED5B0C-6B6C-4B54-ACFF-583B7858B6F6}">
      <dsp:nvSpPr>
        <dsp:cNvPr id="0" name=""/>
        <dsp:cNvSpPr/>
      </dsp:nvSpPr>
      <dsp:spPr>
        <a:xfrm>
          <a:off x="3740632" y="100581"/>
          <a:ext cx="940809" cy="5974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密码算法与分析</a:t>
          </a:r>
        </a:p>
      </dsp:txBody>
      <dsp:txXfrm>
        <a:off x="3758130" y="118079"/>
        <a:ext cx="905813" cy="562418"/>
      </dsp:txXfrm>
    </dsp:sp>
    <dsp:sp modelId="{1FBDBA83-C912-4B6D-BE7D-4069991A47A4}">
      <dsp:nvSpPr>
        <dsp:cNvPr id="0" name=""/>
        <dsp:cNvSpPr/>
      </dsp:nvSpPr>
      <dsp:spPr>
        <a:xfrm>
          <a:off x="1623811" y="872306"/>
          <a:ext cx="940809" cy="59741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B152E4-3C3C-434E-958C-F09CAF98CA41}">
      <dsp:nvSpPr>
        <dsp:cNvPr id="0" name=""/>
        <dsp:cNvSpPr/>
      </dsp:nvSpPr>
      <dsp:spPr>
        <a:xfrm>
          <a:off x="1728345" y="971614"/>
          <a:ext cx="940809" cy="597414"/>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密码算法</a:t>
          </a:r>
        </a:p>
      </dsp:txBody>
      <dsp:txXfrm>
        <a:off x="1745843" y="989112"/>
        <a:ext cx="905813" cy="562418"/>
      </dsp:txXfrm>
    </dsp:sp>
    <dsp:sp modelId="{1A5D1408-6396-455E-B8B5-8FE075717A67}">
      <dsp:nvSpPr>
        <dsp:cNvPr id="0" name=""/>
        <dsp:cNvSpPr/>
      </dsp:nvSpPr>
      <dsp:spPr>
        <a:xfrm>
          <a:off x="473932" y="1743339"/>
          <a:ext cx="940809" cy="59741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F8A286-14E0-4872-9B94-6C9129C8BFCC}">
      <dsp:nvSpPr>
        <dsp:cNvPr id="0" name=""/>
        <dsp:cNvSpPr/>
      </dsp:nvSpPr>
      <dsp:spPr>
        <a:xfrm>
          <a:off x="578467" y="1842647"/>
          <a:ext cx="940809" cy="597414"/>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对称密钥体制</a:t>
          </a:r>
        </a:p>
      </dsp:txBody>
      <dsp:txXfrm>
        <a:off x="595965" y="1860145"/>
        <a:ext cx="905813" cy="562418"/>
      </dsp:txXfrm>
    </dsp:sp>
    <dsp:sp modelId="{614EE1B4-F6D2-4DFF-8408-7AA5EF1CA43B}">
      <dsp:nvSpPr>
        <dsp:cNvPr id="0" name=""/>
        <dsp:cNvSpPr/>
      </dsp:nvSpPr>
      <dsp:spPr>
        <a:xfrm>
          <a:off x="1623811" y="1743339"/>
          <a:ext cx="940809" cy="59741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9F434C-F2D0-4D2A-AB84-A5150F292C49}">
      <dsp:nvSpPr>
        <dsp:cNvPr id="0" name=""/>
        <dsp:cNvSpPr/>
      </dsp:nvSpPr>
      <dsp:spPr>
        <a:xfrm>
          <a:off x="1728345" y="1842647"/>
          <a:ext cx="940809" cy="597414"/>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公钥体制</a:t>
          </a:r>
        </a:p>
      </dsp:txBody>
      <dsp:txXfrm>
        <a:off x="1745843" y="1860145"/>
        <a:ext cx="905813" cy="562418"/>
      </dsp:txXfrm>
    </dsp:sp>
    <dsp:sp modelId="{CE5E3F86-F9FE-4C1A-A8B0-011E4EFEE525}">
      <dsp:nvSpPr>
        <dsp:cNvPr id="0" name=""/>
        <dsp:cNvSpPr/>
      </dsp:nvSpPr>
      <dsp:spPr>
        <a:xfrm>
          <a:off x="2773689" y="1743339"/>
          <a:ext cx="940809" cy="59741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B658EC-683B-4C8F-97EF-84BC6E07CE0A}">
      <dsp:nvSpPr>
        <dsp:cNvPr id="0" name=""/>
        <dsp:cNvSpPr/>
      </dsp:nvSpPr>
      <dsp:spPr>
        <a:xfrm>
          <a:off x="2878223" y="1842647"/>
          <a:ext cx="940809" cy="597414"/>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a:t>
          </a:r>
          <a:endParaRPr lang="zh-CN" altLang="en-US" sz="1200" kern="1200" dirty="0"/>
        </a:p>
      </dsp:txBody>
      <dsp:txXfrm>
        <a:off x="2895721" y="1860145"/>
        <a:ext cx="905813" cy="562418"/>
      </dsp:txXfrm>
    </dsp:sp>
    <dsp:sp modelId="{D3A8D276-F22A-4F67-93B3-F8E415E05848}">
      <dsp:nvSpPr>
        <dsp:cNvPr id="0" name=""/>
        <dsp:cNvSpPr/>
      </dsp:nvSpPr>
      <dsp:spPr>
        <a:xfrm>
          <a:off x="5648385" y="872306"/>
          <a:ext cx="940809" cy="59741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BD376D-C60B-4D8A-A604-70627A47E0DD}">
      <dsp:nvSpPr>
        <dsp:cNvPr id="0" name=""/>
        <dsp:cNvSpPr/>
      </dsp:nvSpPr>
      <dsp:spPr>
        <a:xfrm>
          <a:off x="5752920" y="971614"/>
          <a:ext cx="940809" cy="597414"/>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密码分析</a:t>
          </a:r>
        </a:p>
      </dsp:txBody>
      <dsp:txXfrm>
        <a:off x="5770418" y="989112"/>
        <a:ext cx="905813" cy="562418"/>
      </dsp:txXfrm>
    </dsp:sp>
    <dsp:sp modelId="{2D96D80C-26F6-401B-9145-312103B8CEAA}">
      <dsp:nvSpPr>
        <dsp:cNvPr id="0" name=""/>
        <dsp:cNvSpPr/>
      </dsp:nvSpPr>
      <dsp:spPr>
        <a:xfrm>
          <a:off x="3923567" y="1743339"/>
          <a:ext cx="940809" cy="59741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EBFE5B-D9E8-429F-AB5D-D0338C11AA39}">
      <dsp:nvSpPr>
        <dsp:cNvPr id="0" name=""/>
        <dsp:cNvSpPr/>
      </dsp:nvSpPr>
      <dsp:spPr>
        <a:xfrm>
          <a:off x="4028102" y="1842647"/>
          <a:ext cx="940809" cy="597414"/>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算法理论分析</a:t>
          </a:r>
        </a:p>
      </dsp:txBody>
      <dsp:txXfrm>
        <a:off x="4045600" y="1860145"/>
        <a:ext cx="905813" cy="562418"/>
      </dsp:txXfrm>
    </dsp:sp>
    <dsp:sp modelId="{4F76AF81-2EFA-4A60-B9ED-7D8A15EDC8B6}">
      <dsp:nvSpPr>
        <dsp:cNvPr id="0" name=""/>
        <dsp:cNvSpPr/>
      </dsp:nvSpPr>
      <dsp:spPr>
        <a:xfrm>
          <a:off x="2198750" y="2614372"/>
          <a:ext cx="940809" cy="59741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979158-C386-4449-95B6-2870831CF867}">
      <dsp:nvSpPr>
        <dsp:cNvPr id="0" name=""/>
        <dsp:cNvSpPr/>
      </dsp:nvSpPr>
      <dsp:spPr>
        <a:xfrm>
          <a:off x="2303284" y="2713680"/>
          <a:ext cx="940809" cy="59741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唯明文</a:t>
          </a:r>
        </a:p>
      </dsp:txBody>
      <dsp:txXfrm>
        <a:off x="2320782" y="2731178"/>
        <a:ext cx="905813" cy="562418"/>
      </dsp:txXfrm>
    </dsp:sp>
    <dsp:sp modelId="{B3D2293F-8939-4C4E-BCEC-FB0E213F9171}">
      <dsp:nvSpPr>
        <dsp:cNvPr id="0" name=""/>
        <dsp:cNvSpPr/>
      </dsp:nvSpPr>
      <dsp:spPr>
        <a:xfrm>
          <a:off x="3348628" y="2614372"/>
          <a:ext cx="940809" cy="59741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A7C0C4-6F10-41B2-A28B-FA1B01442063}">
      <dsp:nvSpPr>
        <dsp:cNvPr id="0" name=""/>
        <dsp:cNvSpPr/>
      </dsp:nvSpPr>
      <dsp:spPr>
        <a:xfrm>
          <a:off x="3453163" y="2713680"/>
          <a:ext cx="940809" cy="59741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唯密文</a:t>
          </a:r>
        </a:p>
      </dsp:txBody>
      <dsp:txXfrm>
        <a:off x="3470661" y="2731178"/>
        <a:ext cx="905813" cy="562418"/>
      </dsp:txXfrm>
    </dsp:sp>
    <dsp:sp modelId="{F08A8724-F478-4586-8CBF-0180EB64B33A}">
      <dsp:nvSpPr>
        <dsp:cNvPr id="0" name=""/>
        <dsp:cNvSpPr/>
      </dsp:nvSpPr>
      <dsp:spPr>
        <a:xfrm>
          <a:off x="4498507" y="2614372"/>
          <a:ext cx="940809" cy="59741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5E9AD5-7C92-49C4-9B9E-3ACCA365F2D0}">
      <dsp:nvSpPr>
        <dsp:cNvPr id="0" name=""/>
        <dsp:cNvSpPr/>
      </dsp:nvSpPr>
      <dsp:spPr>
        <a:xfrm>
          <a:off x="4603041" y="2713680"/>
          <a:ext cx="940809" cy="59741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选择明文</a:t>
          </a:r>
        </a:p>
      </dsp:txBody>
      <dsp:txXfrm>
        <a:off x="4620539" y="2731178"/>
        <a:ext cx="905813" cy="562418"/>
      </dsp:txXfrm>
    </dsp:sp>
    <dsp:sp modelId="{9205E60C-0D21-43EC-926A-28A63DD232A1}">
      <dsp:nvSpPr>
        <dsp:cNvPr id="0" name=""/>
        <dsp:cNvSpPr/>
      </dsp:nvSpPr>
      <dsp:spPr>
        <a:xfrm>
          <a:off x="5648385" y="2614372"/>
          <a:ext cx="940809" cy="59741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ED13E5-95EC-4E33-9E36-39DF24FA4D87}">
      <dsp:nvSpPr>
        <dsp:cNvPr id="0" name=""/>
        <dsp:cNvSpPr/>
      </dsp:nvSpPr>
      <dsp:spPr>
        <a:xfrm>
          <a:off x="5752920" y="2713680"/>
          <a:ext cx="940809" cy="59741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选择密文</a:t>
          </a:r>
        </a:p>
      </dsp:txBody>
      <dsp:txXfrm>
        <a:off x="5770418" y="2731178"/>
        <a:ext cx="905813" cy="562418"/>
      </dsp:txXfrm>
    </dsp:sp>
    <dsp:sp modelId="{93E20568-FBDE-43FD-ABB2-84839A3E2084}">
      <dsp:nvSpPr>
        <dsp:cNvPr id="0" name=""/>
        <dsp:cNvSpPr/>
      </dsp:nvSpPr>
      <dsp:spPr>
        <a:xfrm>
          <a:off x="5073446" y="1743339"/>
          <a:ext cx="940809" cy="59741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406AE3-375D-43C2-908D-6B9CF6F07B32}">
      <dsp:nvSpPr>
        <dsp:cNvPr id="0" name=""/>
        <dsp:cNvSpPr/>
      </dsp:nvSpPr>
      <dsp:spPr>
        <a:xfrm>
          <a:off x="5177980" y="1842647"/>
          <a:ext cx="940809" cy="597414"/>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算法实现分析</a:t>
          </a:r>
        </a:p>
      </dsp:txBody>
      <dsp:txXfrm>
        <a:off x="5195478" y="1860145"/>
        <a:ext cx="905813" cy="562418"/>
      </dsp:txXfrm>
    </dsp:sp>
    <dsp:sp modelId="{5242B932-90E6-47B4-85FD-F71611E462D6}">
      <dsp:nvSpPr>
        <dsp:cNvPr id="0" name=""/>
        <dsp:cNvSpPr/>
      </dsp:nvSpPr>
      <dsp:spPr>
        <a:xfrm>
          <a:off x="6223324" y="1743339"/>
          <a:ext cx="940809" cy="59741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4458-9A93-44DB-8ADB-DF9FFC3A16D3}">
      <dsp:nvSpPr>
        <dsp:cNvPr id="0" name=""/>
        <dsp:cNvSpPr/>
      </dsp:nvSpPr>
      <dsp:spPr>
        <a:xfrm>
          <a:off x="6327859" y="1842647"/>
          <a:ext cx="940809" cy="597414"/>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算法旁路分析</a:t>
          </a:r>
        </a:p>
      </dsp:txBody>
      <dsp:txXfrm>
        <a:off x="6345357" y="1860145"/>
        <a:ext cx="905813" cy="562418"/>
      </dsp:txXfrm>
    </dsp:sp>
    <dsp:sp modelId="{CCFB5243-3F37-4426-B715-623547A87EFE}">
      <dsp:nvSpPr>
        <dsp:cNvPr id="0" name=""/>
        <dsp:cNvSpPr/>
      </dsp:nvSpPr>
      <dsp:spPr>
        <a:xfrm>
          <a:off x="7373203" y="1743339"/>
          <a:ext cx="940809" cy="59741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49D812-A378-45C5-9B56-2FCD532FEBBC}">
      <dsp:nvSpPr>
        <dsp:cNvPr id="0" name=""/>
        <dsp:cNvSpPr/>
      </dsp:nvSpPr>
      <dsp:spPr>
        <a:xfrm>
          <a:off x="7477737" y="1842647"/>
          <a:ext cx="940809" cy="597414"/>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a:t>
          </a:r>
          <a:endParaRPr lang="zh-CN" altLang="en-US" sz="1200" kern="1200" dirty="0"/>
        </a:p>
      </dsp:txBody>
      <dsp:txXfrm>
        <a:off x="7495235" y="1860145"/>
        <a:ext cx="905813" cy="5624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8E4E4-0B95-41F2-B926-67B3D81268E6}">
      <dsp:nvSpPr>
        <dsp:cNvPr id="0" name=""/>
        <dsp:cNvSpPr/>
      </dsp:nvSpPr>
      <dsp:spPr>
        <a:xfrm>
          <a:off x="6343213" y="2460979"/>
          <a:ext cx="1977930" cy="235328"/>
        </a:xfrm>
        <a:custGeom>
          <a:avLst/>
          <a:gdLst/>
          <a:ahLst/>
          <a:cxnLst/>
          <a:rect l="0" t="0" r="0" b="0"/>
          <a:pathLst>
            <a:path>
              <a:moveTo>
                <a:pt x="0" y="0"/>
              </a:moveTo>
              <a:lnTo>
                <a:pt x="0" y="160369"/>
              </a:lnTo>
              <a:lnTo>
                <a:pt x="1977930" y="160369"/>
              </a:lnTo>
              <a:lnTo>
                <a:pt x="1977930" y="23532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857009-7BB5-4B49-A292-463B1EC05030}">
      <dsp:nvSpPr>
        <dsp:cNvPr id="0" name=""/>
        <dsp:cNvSpPr/>
      </dsp:nvSpPr>
      <dsp:spPr>
        <a:xfrm>
          <a:off x="6343213" y="2460979"/>
          <a:ext cx="988965" cy="235328"/>
        </a:xfrm>
        <a:custGeom>
          <a:avLst/>
          <a:gdLst/>
          <a:ahLst/>
          <a:cxnLst/>
          <a:rect l="0" t="0" r="0" b="0"/>
          <a:pathLst>
            <a:path>
              <a:moveTo>
                <a:pt x="0" y="0"/>
              </a:moveTo>
              <a:lnTo>
                <a:pt x="0" y="160369"/>
              </a:lnTo>
              <a:lnTo>
                <a:pt x="988965" y="160369"/>
              </a:lnTo>
              <a:lnTo>
                <a:pt x="988965" y="23532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FDC921-53C4-4A22-8E0A-A5E87D255D97}">
      <dsp:nvSpPr>
        <dsp:cNvPr id="0" name=""/>
        <dsp:cNvSpPr/>
      </dsp:nvSpPr>
      <dsp:spPr>
        <a:xfrm>
          <a:off x="6297493" y="2460979"/>
          <a:ext cx="91440" cy="235328"/>
        </a:xfrm>
        <a:custGeom>
          <a:avLst/>
          <a:gdLst/>
          <a:ahLst/>
          <a:cxnLst/>
          <a:rect l="0" t="0" r="0" b="0"/>
          <a:pathLst>
            <a:path>
              <a:moveTo>
                <a:pt x="45720" y="0"/>
              </a:moveTo>
              <a:lnTo>
                <a:pt x="45720" y="23532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9BBAA1-C3B5-4F5F-A3EA-0E2C5B296A94}">
      <dsp:nvSpPr>
        <dsp:cNvPr id="0" name=""/>
        <dsp:cNvSpPr/>
      </dsp:nvSpPr>
      <dsp:spPr>
        <a:xfrm>
          <a:off x="5354248" y="2460979"/>
          <a:ext cx="988965" cy="235328"/>
        </a:xfrm>
        <a:custGeom>
          <a:avLst/>
          <a:gdLst/>
          <a:ahLst/>
          <a:cxnLst/>
          <a:rect l="0" t="0" r="0" b="0"/>
          <a:pathLst>
            <a:path>
              <a:moveTo>
                <a:pt x="988965" y="0"/>
              </a:moveTo>
              <a:lnTo>
                <a:pt x="988965" y="160369"/>
              </a:lnTo>
              <a:lnTo>
                <a:pt x="0" y="160369"/>
              </a:lnTo>
              <a:lnTo>
                <a:pt x="0" y="23532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01F9A0-F218-4145-B42E-FA90AA68F8D2}">
      <dsp:nvSpPr>
        <dsp:cNvPr id="0" name=""/>
        <dsp:cNvSpPr/>
      </dsp:nvSpPr>
      <dsp:spPr>
        <a:xfrm>
          <a:off x="4365283" y="2460979"/>
          <a:ext cx="1977930" cy="235328"/>
        </a:xfrm>
        <a:custGeom>
          <a:avLst/>
          <a:gdLst/>
          <a:ahLst/>
          <a:cxnLst/>
          <a:rect l="0" t="0" r="0" b="0"/>
          <a:pathLst>
            <a:path>
              <a:moveTo>
                <a:pt x="1977930" y="0"/>
              </a:moveTo>
              <a:lnTo>
                <a:pt x="1977930" y="160369"/>
              </a:lnTo>
              <a:lnTo>
                <a:pt x="0" y="160369"/>
              </a:lnTo>
              <a:lnTo>
                <a:pt x="0" y="23532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AE6849-CA7C-4233-8AF0-6CB0F882C629}">
      <dsp:nvSpPr>
        <dsp:cNvPr id="0" name=""/>
        <dsp:cNvSpPr/>
      </dsp:nvSpPr>
      <dsp:spPr>
        <a:xfrm>
          <a:off x="4365283" y="1711838"/>
          <a:ext cx="1977930" cy="235328"/>
        </a:xfrm>
        <a:custGeom>
          <a:avLst/>
          <a:gdLst/>
          <a:ahLst/>
          <a:cxnLst/>
          <a:rect l="0" t="0" r="0" b="0"/>
          <a:pathLst>
            <a:path>
              <a:moveTo>
                <a:pt x="0" y="0"/>
              </a:moveTo>
              <a:lnTo>
                <a:pt x="0" y="160369"/>
              </a:lnTo>
              <a:lnTo>
                <a:pt x="1977930" y="160369"/>
              </a:lnTo>
              <a:lnTo>
                <a:pt x="1977930" y="23532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F4428A-6967-4034-BB48-F8F1D10ED676}">
      <dsp:nvSpPr>
        <dsp:cNvPr id="0" name=""/>
        <dsp:cNvSpPr/>
      </dsp:nvSpPr>
      <dsp:spPr>
        <a:xfrm>
          <a:off x="3376317" y="1711838"/>
          <a:ext cx="988965" cy="235328"/>
        </a:xfrm>
        <a:custGeom>
          <a:avLst/>
          <a:gdLst/>
          <a:ahLst/>
          <a:cxnLst/>
          <a:rect l="0" t="0" r="0" b="0"/>
          <a:pathLst>
            <a:path>
              <a:moveTo>
                <a:pt x="988965" y="0"/>
              </a:moveTo>
              <a:lnTo>
                <a:pt x="988965" y="160369"/>
              </a:lnTo>
              <a:lnTo>
                <a:pt x="0" y="160369"/>
              </a:lnTo>
              <a:lnTo>
                <a:pt x="0" y="23532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F2BE13-548B-4FAA-9713-9DEB82B9D241}">
      <dsp:nvSpPr>
        <dsp:cNvPr id="0" name=""/>
        <dsp:cNvSpPr/>
      </dsp:nvSpPr>
      <dsp:spPr>
        <a:xfrm>
          <a:off x="2387352" y="2460979"/>
          <a:ext cx="988965" cy="235328"/>
        </a:xfrm>
        <a:custGeom>
          <a:avLst/>
          <a:gdLst/>
          <a:ahLst/>
          <a:cxnLst/>
          <a:rect l="0" t="0" r="0" b="0"/>
          <a:pathLst>
            <a:path>
              <a:moveTo>
                <a:pt x="0" y="0"/>
              </a:moveTo>
              <a:lnTo>
                <a:pt x="0" y="160369"/>
              </a:lnTo>
              <a:lnTo>
                <a:pt x="988965" y="160369"/>
              </a:lnTo>
              <a:lnTo>
                <a:pt x="988965" y="23532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2F5036-F584-4433-8A5A-AE09DED45EDA}">
      <dsp:nvSpPr>
        <dsp:cNvPr id="0" name=""/>
        <dsp:cNvSpPr/>
      </dsp:nvSpPr>
      <dsp:spPr>
        <a:xfrm>
          <a:off x="2341632" y="2460979"/>
          <a:ext cx="91440" cy="235328"/>
        </a:xfrm>
        <a:custGeom>
          <a:avLst/>
          <a:gdLst/>
          <a:ahLst/>
          <a:cxnLst/>
          <a:rect l="0" t="0" r="0" b="0"/>
          <a:pathLst>
            <a:path>
              <a:moveTo>
                <a:pt x="45720" y="0"/>
              </a:moveTo>
              <a:lnTo>
                <a:pt x="45720" y="23532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AC526D-75B5-4B46-AF18-3BA425B93570}">
      <dsp:nvSpPr>
        <dsp:cNvPr id="0" name=""/>
        <dsp:cNvSpPr/>
      </dsp:nvSpPr>
      <dsp:spPr>
        <a:xfrm>
          <a:off x="1398387" y="2460979"/>
          <a:ext cx="988965" cy="235328"/>
        </a:xfrm>
        <a:custGeom>
          <a:avLst/>
          <a:gdLst/>
          <a:ahLst/>
          <a:cxnLst/>
          <a:rect l="0" t="0" r="0" b="0"/>
          <a:pathLst>
            <a:path>
              <a:moveTo>
                <a:pt x="988965" y="0"/>
              </a:moveTo>
              <a:lnTo>
                <a:pt x="988965" y="160369"/>
              </a:lnTo>
              <a:lnTo>
                <a:pt x="0" y="160369"/>
              </a:lnTo>
              <a:lnTo>
                <a:pt x="0" y="23532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0035F7-2589-41C3-B017-114C3741A035}">
      <dsp:nvSpPr>
        <dsp:cNvPr id="0" name=""/>
        <dsp:cNvSpPr/>
      </dsp:nvSpPr>
      <dsp:spPr>
        <a:xfrm>
          <a:off x="2387352" y="1711838"/>
          <a:ext cx="1977930" cy="235328"/>
        </a:xfrm>
        <a:custGeom>
          <a:avLst/>
          <a:gdLst/>
          <a:ahLst/>
          <a:cxnLst/>
          <a:rect l="0" t="0" r="0" b="0"/>
          <a:pathLst>
            <a:path>
              <a:moveTo>
                <a:pt x="1977930" y="0"/>
              </a:moveTo>
              <a:lnTo>
                <a:pt x="1977930" y="160369"/>
              </a:lnTo>
              <a:lnTo>
                <a:pt x="0" y="160369"/>
              </a:lnTo>
              <a:lnTo>
                <a:pt x="0" y="23532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C43DB6-293C-4FC6-B06F-490161A8C966}">
      <dsp:nvSpPr>
        <dsp:cNvPr id="0" name=""/>
        <dsp:cNvSpPr/>
      </dsp:nvSpPr>
      <dsp:spPr>
        <a:xfrm>
          <a:off x="2634593" y="962697"/>
          <a:ext cx="1730689" cy="235328"/>
        </a:xfrm>
        <a:custGeom>
          <a:avLst/>
          <a:gdLst/>
          <a:ahLst/>
          <a:cxnLst/>
          <a:rect l="0" t="0" r="0" b="0"/>
          <a:pathLst>
            <a:path>
              <a:moveTo>
                <a:pt x="0" y="0"/>
              </a:moveTo>
              <a:lnTo>
                <a:pt x="0" y="160369"/>
              </a:lnTo>
              <a:lnTo>
                <a:pt x="1730689" y="160369"/>
              </a:lnTo>
              <a:lnTo>
                <a:pt x="1730689" y="23532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BA69B3-42AD-4FB7-9441-203E77ED9282}">
      <dsp:nvSpPr>
        <dsp:cNvPr id="0" name=""/>
        <dsp:cNvSpPr/>
      </dsp:nvSpPr>
      <dsp:spPr>
        <a:xfrm>
          <a:off x="903904" y="1711838"/>
          <a:ext cx="494482" cy="235328"/>
        </a:xfrm>
        <a:custGeom>
          <a:avLst/>
          <a:gdLst/>
          <a:ahLst/>
          <a:cxnLst/>
          <a:rect l="0" t="0" r="0" b="0"/>
          <a:pathLst>
            <a:path>
              <a:moveTo>
                <a:pt x="0" y="0"/>
              </a:moveTo>
              <a:lnTo>
                <a:pt x="0" y="160369"/>
              </a:lnTo>
              <a:lnTo>
                <a:pt x="494482" y="160369"/>
              </a:lnTo>
              <a:lnTo>
                <a:pt x="494482" y="23532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4D2739-C6C2-4147-A3AF-69907D306D2F}">
      <dsp:nvSpPr>
        <dsp:cNvPr id="0" name=""/>
        <dsp:cNvSpPr/>
      </dsp:nvSpPr>
      <dsp:spPr>
        <a:xfrm>
          <a:off x="409421" y="1711838"/>
          <a:ext cx="494482" cy="235328"/>
        </a:xfrm>
        <a:custGeom>
          <a:avLst/>
          <a:gdLst/>
          <a:ahLst/>
          <a:cxnLst/>
          <a:rect l="0" t="0" r="0" b="0"/>
          <a:pathLst>
            <a:path>
              <a:moveTo>
                <a:pt x="494482" y="0"/>
              </a:moveTo>
              <a:lnTo>
                <a:pt x="494482" y="160369"/>
              </a:lnTo>
              <a:lnTo>
                <a:pt x="0" y="160369"/>
              </a:lnTo>
              <a:lnTo>
                <a:pt x="0" y="23532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A6A4F1-B096-45CE-9D8C-AFBB0BF84F0A}">
      <dsp:nvSpPr>
        <dsp:cNvPr id="0" name=""/>
        <dsp:cNvSpPr/>
      </dsp:nvSpPr>
      <dsp:spPr>
        <a:xfrm>
          <a:off x="903904" y="962697"/>
          <a:ext cx="1730689" cy="235328"/>
        </a:xfrm>
        <a:custGeom>
          <a:avLst/>
          <a:gdLst/>
          <a:ahLst/>
          <a:cxnLst/>
          <a:rect l="0" t="0" r="0" b="0"/>
          <a:pathLst>
            <a:path>
              <a:moveTo>
                <a:pt x="1730689" y="0"/>
              </a:moveTo>
              <a:lnTo>
                <a:pt x="1730689" y="160369"/>
              </a:lnTo>
              <a:lnTo>
                <a:pt x="0" y="160369"/>
              </a:lnTo>
              <a:lnTo>
                <a:pt x="0" y="23532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000179-D2B8-43D5-93AE-1A39B78E6E49}">
      <dsp:nvSpPr>
        <dsp:cNvPr id="0" name=""/>
        <dsp:cNvSpPr/>
      </dsp:nvSpPr>
      <dsp:spPr>
        <a:xfrm>
          <a:off x="2230017" y="448884"/>
          <a:ext cx="809153" cy="513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ED5B0C-6B6C-4B54-ACFF-583B7858B6F6}">
      <dsp:nvSpPr>
        <dsp:cNvPr id="0" name=""/>
        <dsp:cNvSpPr/>
      </dsp:nvSpPr>
      <dsp:spPr>
        <a:xfrm>
          <a:off x="2319923" y="534295"/>
          <a:ext cx="809153" cy="513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漏洞发掘、利用、检测</a:t>
          </a:r>
        </a:p>
      </dsp:txBody>
      <dsp:txXfrm>
        <a:off x="2334972" y="549344"/>
        <a:ext cx="779055" cy="483714"/>
      </dsp:txXfrm>
    </dsp:sp>
    <dsp:sp modelId="{1FBDBA83-C912-4B6D-BE7D-4069991A47A4}">
      <dsp:nvSpPr>
        <dsp:cNvPr id="0" name=""/>
        <dsp:cNvSpPr/>
      </dsp:nvSpPr>
      <dsp:spPr>
        <a:xfrm>
          <a:off x="499327" y="1198025"/>
          <a:ext cx="809153" cy="513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B152E4-3C3C-434E-958C-F09CAF98CA41}">
      <dsp:nvSpPr>
        <dsp:cNvPr id="0" name=""/>
        <dsp:cNvSpPr/>
      </dsp:nvSpPr>
      <dsp:spPr>
        <a:xfrm>
          <a:off x="589233" y="1283436"/>
          <a:ext cx="809153" cy="513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资源类型</a:t>
          </a:r>
        </a:p>
      </dsp:txBody>
      <dsp:txXfrm>
        <a:off x="604282" y="1298485"/>
        <a:ext cx="779055" cy="483714"/>
      </dsp:txXfrm>
    </dsp:sp>
    <dsp:sp modelId="{1A5D1408-6396-455E-B8B5-8FE075717A67}">
      <dsp:nvSpPr>
        <dsp:cNvPr id="0" name=""/>
        <dsp:cNvSpPr/>
      </dsp:nvSpPr>
      <dsp:spPr>
        <a:xfrm>
          <a:off x="4845" y="1947167"/>
          <a:ext cx="809153" cy="513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F8A286-14E0-4872-9B94-6C9129C8BFCC}">
      <dsp:nvSpPr>
        <dsp:cNvPr id="0" name=""/>
        <dsp:cNvSpPr/>
      </dsp:nvSpPr>
      <dsp:spPr>
        <a:xfrm>
          <a:off x="94751" y="2032577"/>
          <a:ext cx="809153" cy="513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源代码</a:t>
          </a:r>
        </a:p>
      </dsp:txBody>
      <dsp:txXfrm>
        <a:off x="109800" y="2047626"/>
        <a:ext cx="779055" cy="483714"/>
      </dsp:txXfrm>
    </dsp:sp>
    <dsp:sp modelId="{7C1B604C-E9AD-419B-93E5-E80104B52262}">
      <dsp:nvSpPr>
        <dsp:cNvPr id="0" name=""/>
        <dsp:cNvSpPr/>
      </dsp:nvSpPr>
      <dsp:spPr>
        <a:xfrm>
          <a:off x="993810" y="1947167"/>
          <a:ext cx="809153" cy="513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01C0C1-3732-4CDF-B176-1F92E69FBE08}">
      <dsp:nvSpPr>
        <dsp:cNvPr id="0" name=""/>
        <dsp:cNvSpPr/>
      </dsp:nvSpPr>
      <dsp:spPr>
        <a:xfrm>
          <a:off x="1083716" y="2032577"/>
          <a:ext cx="809153" cy="513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二进制</a:t>
          </a:r>
        </a:p>
      </dsp:txBody>
      <dsp:txXfrm>
        <a:off x="1098765" y="2047626"/>
        <a:ext cx="779055" cy="483714"/>
      </dsp:txXfrm>
    </dsp:sp>
    <dsp:sp modelId="{C622DA4B-5D06-4C9F-A92F-7BBFC3E1446E}">
      <dsp:nvSpPr>
        <dsp:cNvPr id="0" name=""/>
        <dsp:cNvSpPr/>
      </dsp:nvSpPr>
      <dsp:spPr>
        <a:xfrm>
          <a:off x="3960706" y="1198025"/>
          <a:ext cx="809153" cy="513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B99729-00D5-4904-A4AB-ECD87D760883}">
      <dsp:nvSpPr>
        <dsp:cNvPr id="0" name=""/>
        <dsp:cNvSpPr/>
      </dsp:nvSpPr>
      <dsp:spPr>
        <a:xfrm>
          <a:off x="4050612" y="1283436"/>
          <a:ext cx="809153" cy="513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a:t>平台</a:t>
          </a:r>
          <a:endParaRPr lang="zh-CN" altLang="en-US" sz="1200" kern="1200" dirty="0"/>
        </a:p>
      </dsp:txBody>
      <dsp:txXfrm>
        <a:off x="4065661" y="1298485"/>
        <a:ext cx="779055" cy="483714"/>
      </dsp:txXfrm>
    </dsp:sp>
    <dsp:sp modelId="{60E3AF7B-2E69-4B01-B86C-B456A086E532}">
      <dsp:nvSpPr>
        <dsp:cNvPr id="0" name=""/>
        <dsp:cNvSpPr/>
      </dsp:nvSpPr>
      <dsp:spPr>
        <a:xfrm>
          <a:off x="1982775" y="1947167"/>
          <a:ext cx="809153" cy="513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12C5D2-B723-4A21-90D9-265F6157F1EC}">
      <dsp:nvSpPr>
        <dsp:cNvPr id="0" name=""/>
        <dsp:cNvSpPr/>
      </dsp:nvSpPr>
      <dsp:spPr>
        <a:xfrm>
          <a:off x="2072681" y="2032577"/>
          <a:ext cx="809153" cy="513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个人机</a:t>
          </a:r>
        </a:p>
      </dsp:txBody>
      <dsp:txXfrm>
        <a:off x="2087730" y="2047626"/>
        <a:ext cx="779055" cy="483714"/>
      </dsp:txXfrm>
    </dsp:sp>
    <dsp:sp modelId="{8B754BA4-CD9A-4E04-AB16-590237377EBA}">
      <dsp:nvSpPr>
        <dsp:cNvPr id="0" name=""/>
        <dsp:cNvSpPr/>
      </dsp:nvSpPr>
      <dsp:spPr>
        <a:xfrm>
          <a:off x="993810" y="2696308"/>
          <a:ext cx="809153" cy="513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E1E4A5-CF91-456E-9763-AF35286FAB90}">
      <dsp:nvSpPr>
        <dsp:cNvPr id="0" name=""/>
        <dsp:cNvSpPr/>
      </dsp:nvSpPr>
      <dsp:spPr>
        <a:xfrm>
          <a:off x="1083716" y="2781718"/>
          <a:ext cx="809153" cy="513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Windows</a:t>
          </a:r>
          <a:endParaRPr lang="zh-CN" altLang="en-US" sz="1200" kern="1200" dirty="0"/>
        </a:p>
      </dsp:txBody>
      <dsp:txXfrm>
        <a:off x="1098765" y="2796767"/>
        <a:ext cx="779055" cy="483714"/>
      </dsp:txXfrm>
    </dsp:sp>
    <dsp:sp modelId="{BCD296A7-A576-476D-805A-1CDB705FC713}">
      <dsp:nvSpPr>
        <dsp:cNvPr id="0" name=""/>
        <dsp:cNvSpPr/>
      </dsp:nvSpPr>
      <dsp:spPr>
        <a:xfrm>
          <a:off x="1982775" y="2696308"/>
          <a:ext cx="809153" cy="513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4801B-BA7E-44BA-9985-BFE6BCC7A3F8}">
      <dsp:nvSpPr>
        <dsp:cNvPr id="0" name=""/>
        <dsp:cNvSpPr/>
      </dsp:nvSpPr>
      <dsp:spPr>
        <a:xfrm>
          <a:off x="2072681" y="2781718"/>
          <a:ext cx="809153" cy="513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Linux</a:t>
          </a:r>
          <a:endParaRPr lang="zh-CN" altLang="en-US" sz="1200" kern="1200" dirty="0"/>
        </a:p>
      </dsp:txBody>
      <dsp:txXfrm>
        <a:off x="2087730" y="2796767"/>
        <a:ext cx="779055" cy="483714"/>
      </dsp:txXfrm>
    </dsp:sp>
    <dsp:sp modelId="{3A09CB07-3602-44A0-A5DA-4F0C540B9425}">
      <dsp:nvSpPr>
        <dsp:cNvPr id="0" name=""/>
        <dsp:cNvSpPr/>
      </dsp:nvSpPr>
      <dsp:spPr>
        <a:xfrm>
          <a:off x="2971741" y="2696308"/>
          <a:ext cx="809153" cy="513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58FED6-FB79-4765-865A-005488DF7B82}">
      <dsp:nvSpPr>
        <dsp:cNvPr id="0" name=""/>
        <dsp:cNvSpPr/>
      </dsp:nvSpPr>
      <dsp:spPr>
        <a:xfrm>
          <a:off x="3061646" y="2781718"/>
          <a:ext cx="809153" cy="513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Unix…</a:t>
          </a:r>
          <a:endParaRPr lang="zh-CN" altLang="en-US" sz="1200" kern="1200" dirty="0"/>
        </a:p>
      </dsp:txBody>
      <dsp:txXfrm>
        <a:off x="3076695" y="2796767"/>
        <a:ext cx="779055" cy="483714"/>
      </dsp:txXfrm>
    </dsp:sp>
    <dsp:sp modelId="{D0DE6566-7549-4834-BC43-617C33B4735B}">
      <dsp:nvSpPr>
        <dsp:cNvPr id="0" name=""/>
        <dsp:cNvSpPr/>
      </dsp:nvSpPr>
      <dsp:spPr>
        <a:xfrm>
          <a:off x="2971741" y="1947167"/>
          <a:ext cx="809153" cy="513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61DA82-D388-4103-B1A9-BF749D34D77E}">
      <dsp:nvSpPr>
        <dsp:cNvPr id="0" name=""/>
        <dsp:cNvSpPr/>
      </dsp:nvSpPr>
      <dsp:spPr>
        <a:xfrm>
          <a:off x="3061646" y="2032577"/>
          <a:ext cx="809153" cy="513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服务器</a:t>
          </a:r>
        </a:p>
      </dsp:txBody>
      <dsp:txXfrm>
        <a:off x="3076695" y="2047626"/>
        <a:ext cx="779055" cy="483714"/>
      </dsp:txXfrm>
    </dsp:sp>
    <dsp:sp modelId="{B3F9BFDE-9431-4E42-B317-659665BA3C93}">
      <dsp:nvSpPr>
        <dsp:cNvPr id="0" name=""/>
        <dsp:cNvSpPr/>
      </dsp:nvSpPr>
      <dsp:spPr>
        <a:xfrm>
          <a:off x="5938636" y="1947167"/>
          <a:ext cx="809153" cy="513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9DAC37-0155-4544-836C-5F9AC8764E61}">
      <dsp:nvSpPr>
        <dsp:cNvPr id="0" name=""/>
        <dsp:cNvSpPr/>
      </dsp:nvSpPr>
      <dsp:spPr>
        <a:xfrm>
          <a:off x="6028542" y="2032577"/>
          <a:ext cx="809153" cy="513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移动终端</a:t>
          </a:r>
        </a:p>
      </dsp:txBody>
      <dsp:txXfrm>
        <a:off x="6043591" y="2047626"/>
        <a:ext cx="779055" cy="483714"/>
      </dsp:txXfrm>
    </dsp:sp>
    <dsp:sp modelId="{169BC102-F5E3-4BD0-93FA-EE92E1FBDB92}">
      <dsp:nvSpPr>
        <dsp:cNvPr id="0" name=""/>
        <dsp:cNvSpPr/>
      </dsp:nvSpPr>
      <dsp:spPr>
        <a:xfrm>
          <a:off x="3960706" y="2696308"/>
          <a:ext cx="809153" cy="513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B954D6-C24B-4B17-B888-3AE3EDC63124}">
      <dsp:nvSpPr>
        <dsp:cNvPr id="0" name=""/>
        <dsp:cNvSpPr/>
      </dsp:nvSpPr>
      <dsp:spPr>
        <a:xfrm>
          <a:off x="4050612" y="2781718"/>
          <a:ext cx="809153" cy="513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Android</a:t>
          </a:r>
          <a:endParaRPr lang="zh-CN" altLang="en-US" sz="1200" kern="1200" dirty="0"/>
        </a:p>
      </dsp:txBody>
      <dsp:txXfrm>
        <a:off x="4065661" y="2796767"/>
        <a:ext cx="779055" cy="483714"/>
      </dsp:txXfrm>
    </dsp:sp>
    <dsp:sp modelId="{EA3E3B45-2EC6-4E6C-AB3F-0E2965BE93BB}">
      <dsp:nvSpPr>
        <dsp:cNvPr id="0" name=""/>
        <dsp:cNvSpPr/>
      </dsp:nvSpPr>
      <dsp:spPr>
        <a:xfrm>
          <a:off x="4949671" y="2696308"/>
          <a:ext cx="809153" cy="513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D1B7A8-7231-49D8-A4E3-34AAF3D28AF8}">
      <dsp:nvSpPr>
        <dsp:cNvPr id="0" name=""/>
        <dsp:cNvSpPr/>
      </dsp:nvSpPr>
      <dsp:spPr>
        <a:xfrm>
          <a:off x="5039577" y="2781718"/>
          <a:ext cx="809153" cy="513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err="1"/>
            <a:t>Ios</a:t>
          </a:r>
          <a:r>
            <a:rPr lang="en-US" altLang="zh-CN" sz="1200" kern="1200" dirty="0"/>
            <a:t>(Apple)</a:t>
          </a:r>
          <a:endParaRPr lang="zh-CN" altLang="en-US" sz="1200" kern="1200" dirty="0"/>
        </a:p>
      </dsp:txBody>
      <dsp:txXfrm>
        <a:off x="5054626" y="2796767"/>
        <a:ext cx="779055" cy="483714"/>
      </dsp:txXfrm>
    </dsp:sp>
    <dsp:sp modelId="{D223F25B-4078-4211-AAD5-341FE21F312F}">
      <dsp:nvSpPr>
        <dsp:cNvPr id="0" name=""/>
        <dsp:cNvSpPr/>
      </dsp:nvSpPr>
      <dsp:spPr>
        <a:xfrm>
          <a:off x="5938636" y="2696308"/>
          <a:ext cx="809153" cy="513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DE6071-8F16-4E75-AEF8-591B6070B77E}">
      <dsp:nvSpPr>
        <dsp:cNvPr id="0" name=""/>
        <dsp:cNvSpPr/>
      </dsp:nvSpPr>
      <dsp:spPr>
        <a:xfrm>
          <a:off x="6028542" y="2781718"/>
          <a:ext cx="809153" cy="513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BlackBerry</a:t>
          </a:r>
          <a:endParaRPr lang="zh-CN" altLang="en-US" sz="1200" kern="1200" dirty="0"/>
        </a:p>
      </dsp:txBody>
      <dsp:txXfrm>
        <a:off x="6043591" y="2796767"/>
        <a:ext cx="779055" cy="483714"/>
      </dsp:txXfrm>
    </dsp:sp>
    <dsp:sp modelId="{C5D839C8-79A5-4891-940C-5698E8A06E71}">
      <dsp:nvSpPr>
        <dsp:cNvPr id="0" name=""/>
        <dsp:cNvSpPr/>
      </dsp:nvSpPr>
      <dsp:spPr>
        <a:xfrm>
          <a:off x="6927602" y="2696308"/>
          <a:ext cx="809153" cy="513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77A147-843E-4335-8A14-7B5E85A1F829}">
      <dsp:nvSpPr>
        <dsp:cNvPr id="0" name=""/>
        <dsp:cNvSpPr/>
      </dsp:nvSpPr>
      <dsp:spPr>
        <a:xfrm>
          <a:off x="7017508" y="2781718"/>
          <a:ext cx="809153" cy="513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Windows phone</a:t>
          </a:r>
          <a:endParaRPr lang="zh-CN" altLang="en-US" sz="1200" kern="1200" dirty="0"/>
        </a:p>
      </dsp:txBody>
      <dsp:txXfrm>
        <a:off x="7032557" y="2796767"/>
        <a:ext cx="779055" cy="483714"/>
      </dsp:txXfrm>
    </dsp:sp>
    <dsp:sp modelId="{9510FB4A-0DAE-4268-8F80-B66BFEB89C9A}">
      <dsp:nvSpPr>
        <dsp:cNvPr id="0" name=""/>
        <dsp:cNvSpPr/>
      </dsp:nvSpPr>
      <dsp:spPr>
        <a:xfrm>
          <a:off x="7916567" y="2696308"/>
          <a:ext cx="809153" cy="513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DB9158-F7D1-4CD9-88AA-E037AD0CD438}">
      <dsp:nvSpPr>
        <dsp:cNvPr id="0" name=""/>
        <dsp:cNvSpPr/>
      </dsp:nvSpPr>
      <dsp:spPr>
        <a:xfrm>
          <a:off x="8006473" y="2781718"/>
          <a:ext cx="809153" cy="513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a:t>
          </a:r>
          <a:endParaRPr lang="zh-CN" altLang="en-US" sz="1200" kern="1200" dirty="0"/>
        </a:p>
      </dsp:txBody>
      <dsp:txXfrm>
        <a:off x="8021522" y="2796767"/>
        <a:ext cx="779055" cy="4837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3C4159-6040-4337-9E1F-355028D3478C}">
      <dsp:nvSpPr>
        <dsp:cNvPr id="0" name=""/>
        <dsp:cNvSpPr/>
      </dsp:nvSpPr>
      <dsp:spPr>
        <a:xfrm>
          <a:off x="7507187" y="2300818"/>
          <a:ext cx="474298" cy="225722"/>
        </a:xfrm>
        <a:custGeom>
          <a:avLst/>
          <a:gdLst/>
          <a:ahLst/>
          <a:cxnLst/>
          <a:rect l="0" t="0" r="0" b="0"/>
          <a:pathLst>
            <a:path>
              <a:moveTo>
                <a:pt x="0" y="0"/>
              </a:moveTo>
              <a:lnTo>
                <a:pt x="0" y="153823"/>
              </a:lnTo>
              <a:lnTo>
                <a:pt x="474298" y="153823"/>
              </a:lnTo>
              <a:lnTo>
                <a:pt x="474298" y="2257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20895-C531-46C7-90D9-EEAE6493B756}">
      <dsp:nvSpPr>
        <dsp:cNvPr id="0" name=""/>
        <dsp:cNvSpPr/>
      </dsp:nvSpPr>
      <dsp:spPr>
        <a:xfrm>
          <a:off x="7032889" y="2300818"/>
          <a:ext cx="474298" cy="225722"/>
        </a:xfrm>
        <a:custGeom>
          <a:avLst/>
          <a:gdLst/>
          <a:ahLst/>
          <a:cxnLst/>
          <a:rect l="0" t="0" r="0" b="0"/>
          <a:pathLst>
            <a:path>
              <a:moveTo>
                <a:pt x="474298" y="0"/>
              </a:moveTo>
              <a:lnTo>
                <a:pt x="474298" y="153823"/>
              </a:lnTo>
              <a:lnTo>
                <a:pt x="0" y="153823"/>
              </a:lnTo>
              <a:lnTo>
                <a:pt x="0" y="2257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9A4434-102C-4E7A-84D4-DF5608C6776A}">
      <dsp:nvSpPr>
        <dsp:cNvPr id="0" name=""/>
        <dsp:cNvSpPr/>
      </dsp:nvSpPr>
      <dsp:spPr>
        <a:xfrm>
          <a:off x="6321441" y="1582256"/>
          <a:ext cx="1185746" cy="225722"/>
        </a:xfrm>
        <a:custGeom>
          <a:avLst/>
          <a:gdLst/>
          <a:ahLst/>
          <a:cxnLst/>
          <a:rect l="0" t="0" r="0" b="0"/>
          <a:pathLst>
            <a:path>
              <a:moveTo>
                <a:pt x="0" y="0"/>
              </a:moveTo>
              <a:lnTo>
                <a:pt x="0" y="153823"/>
              </a:lnTo>
              <a:lnTo>
                <a:pt x="1185746" y="153823"/>
              </a:lnTo>
              <a:lnTo>
                <a:pt x="1185746" y="2257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82AC08-AD1A-45E6-B9B7-E89AEEE98235}">
      <dsp:nvSpPr>
        <dsp:cNvPr id="0" name=""/>
        <dsp:cNvSpPr/>
      </dsp:nvSpPr>
      <dsp:spPr>
        <a:xfrm>
          <a:off x="5135694" y="2300818"/>
          <a:ext cx="948597" cy="225722"/>
        </a:xfrm>
        <a:custGeom>
          <a:avLst/>
          <a:gdLst/>
          <a:ahLst/>
          <a:cxnLst/>
          <a:rect l="0" t="0" r="0" b="0"/>
          <a:pathLst>
            <a:path>
              <a:moveTo>
                <a:pt x="0" y="0"/>
              </a:moveTo>
              <a:lnTo>
                <a:pt x="0" y="153823"/>
              </a:lnTo>
              <a:lnTo>
                <a:pt x="948597" y="153823"/>
              </a:lnTo>
              <a:lnTo>
                <a:pt x="948597" y="2257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D60B35-2ADB-4A75-8D97-D8198BF3517E}">
      <dsp:nvSpPr>
        <dsp:cNvPr id="0" name=""/>
        <dsp:cNvSpPr/>
      </dsp:nvSpPr>
      <dsp:spPr>
        <a:xfrm>
          <a:off x="5089974" y="2300818"/>
          <a:ext cx="91440" cy="225722"/>
        </a:xfrm>
        <a:custGeom>
          <a:avLst/>
          <a:gdLst/>
          <a:ahLst/>
          <a:cxnLst/>
          <a:rect l="0" t="0" r="0" b="0"/>
          <a:pathLst>
            <a:path>
              <a:moveTo>
                <a:pt x="45720" y="0"/>
              </a:moveTo>
              <a:lnTo>
                <a:pt x="45720" y="2257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E9436F-0327-491C-8B6C-CFED50728711}">
      <dsp:nvSpPr>
        <dsp:cNvPr id="0" name=""/>
        <dsp:cNvSpPr/>
      </dsp:nvSpPr>
      <dsp:spPr>
        <a:xfrm>
          <a:off x="4187097" y="2300818"/>
          <a:ext cx="948597" cy="225722"/>
        </a:xfrm>
        <a:custGeom>
          <a:avLst/>
          <a:gdLst/>
          <a:ahLst/>
          <a:cxnLst/>
          <a:rect l="0" t="0" r="0" b="0"/>
          <a:pathLst>
            <a:path>
              <a:moveTo>
                <a:pt x="948597" y="0"/>
              </a:moveTo>
              <a:lnTo>
                <a:pt x="948597" y="153823"/>
              </a:lnTo>
              <a:lnTo>
                <a:pt x="0" y="153823"/>
              </a:lnTo>
              <a:lnTo>
                <a:pt x="0" y="2257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1D84B7-8DC0-4B42-975E-8CC8406527B8}">
      <dsp:nvSpPr>
        <dsp:cNvPr id="0" name=""/>
        <dsp:cNvSpPr/>
      </dsp:nvSpPr>
      <dsp:spPr>
        <a:xfrm>
          <a:off x="5135694" y="1582256"/>
          <a:ext cx="1185746" cy="225722"/>
        </a:xfrm>
        <a:custGeom>
          <a:avLst/>
          <a:gdLst/>
          <a:ahLst/>
          <a:cxnLst/>
          <a:rect l="0" t="0" r="0" b="0"/>
          <a:pathLst>
            <a:path>
              <a:moveTo>
                <a:pt x="1185746" y="0"/>
              </a:moveTo>
              <a:lnTo>
                <a:pt x="1185746" y="153823"/>
              </a:lnTo>
              <a:lnTo>
                <a:pt x="0" y="153823"/>
              </a:lnTo>
              <a:lnTo>
                <a:pt x="0" y="2257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E109D6-9F6A-49D1-A799-A453EC62D309}">
      <dsp:nvSpPr>
        <dsp:cNvPr id="0" name=""/>
        <dsp:cNvSpPr/>
      </dsp:nvSpPr>
      <dsp:spPr>
        <a:xfrm>
          <a:off x="4305672" y="863694"/>
          <a:ext cx="2015768" cy="225722"/>
        </a:xfrm>
        <a:custGeom>
          <a:avLst/>
          <a:gdLst/>
          <a:ahLst/>
          <a:cxnLst/>
          <a:rect l="0" t="0" r="0" b="0"/>
          <a:pathLst>
            <a:path>
              <a:moveTo>
                <a:pt x="0" y="0"/>
              </a:moveTo>
              <a:lnTo>
                <a:pt x="0" y="153823"/>
              </a:lnTo>
              <a:lnTo>
                <a:pt x="2015768" y="153823"/>
              </a:lnTo>
              <a:lnTo>
                <a:pt x="2015768" y="2257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1663BE-66CA-44F8-9C70-457546F6B238}">
      <dsp:nvSpPr>
        <dsp:cNvPr id="0" name=""/>
        <dsp:cNvSpPr/>
      </dsp:nvSpPr>
      <dsp:spPr>
        <a:xfrm>
          <a:off x="2289903" y="1582256"/>
          <a:ext cx="1897194" cy="225722"/>
        </a:xfrm>
        <a:custGeom>
          <a:avLst/>
          <a:gdLst/>
          <a:ahLst/>
          <a:cxnLst/>
          <a:rect l="0" t="0" r="0" b="0"/>
          <a:pathLst>
            <a:path>
              <a:moveTo>
                <a:pt x="0" y="0"/>
              </a:moveTo>
              <a:lnTo>
                <a:pt x="0" y="153823"/>
              </a:lnTo>
              <a:lnTo>
                <a:pt x="1897194" y="153823"/>
              </a:lnTo>
              <a:lnTo>
                <a:pt x="1897194" y="2257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1970CA-D5F0-4C8D-8BC0-9C7631EC3E30}">
      <dsp:nvSpPr>
        <dsp:cNvPr id="0" name=""/>
        <dsp:cNvSpPr/>
      </dsp:nvSpPr>
      <dsp:spPr>
        <a:xfrm>
          <a:off x="2289903" y="1582256"/>
          <a:ext cx="948597" cy="225722"/>
        </a:xfrm>
        <a:custGeom>
          <a:avLst/>
          <a:gdLst/>
          <a:ahLst/>
          <a:cxnLst/>
          <a:rect l="0" t="0" r="0" b="0"/>
          <a:pathLst>
            <a:path>
              <a:moveTo>
                <a:pt x="0" y="0"/>
              </a:moveTo>
              <a:lnTo>
                <a:pt x="0" y="153823"/>
              </a:lnTo>
              <a:lnTo>
                <a:pt x="948597" y="153823"/>
              </a:lnTo>
              <a:lnTo>
                <a:pt x="948597" y="2257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643DEE-5D34-44CB-AA5D-6583645C67B4}">
      <dsp:nvSpPr>
        <dsp:cNvPr id="0" name=""/>
        <dsp:cNvSpPr/>
      </dsp:nvSpPr>
      <dsp:spPr>
        <a:xfrm>
          <a:off x="2244183" y="1582256"/>
          <a:ext cx="91440" cy="225722"/>
        </a:xfrm>
        <a:custGeom>
          <a:avLst/>
          <a:gdLst/>
          <a:ahLst/>
          <a:cxnLst/>
          <a:rect l="0" t="0" r="0" b="0"/>
          <a:pathLst>
            <a:path>
              <a:moveTo>
                <a:pt x="45720" y="0"/>
              </a:moveTo>
              <a:lnTo>
                <a:pt x="45720" y="2257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C41473-BDE9-409D-A834-488D0CC23885}">
      <dsp:nvSpPr>
        <dsp:cNvPr id="0" name=""/>
        <dsp:cNvSpPr/>
      </dsp:nvSpPr>
      <dsp:spPr>
        <a:xfrm>
          <a:off x="1341306" y="1582256"/>
          <a:ext cx="948597" cy="225722"/>
        </a:xfrm>
        <a:custGeom>
          <a:avLst/>
          <a:gdLst/>
          <a:ahLst/>
          <a:cxnLst/>
          <a:rect l="0" t="0" r="0" b="0"/>
          <a:pathLst>
            <a:path>
              <a:moveTo>
                <a:pt x="948597" y="0"/>
              </a:moveTo>
              <a:lnTo>
                <a:pt x="948597" y="153823"/>
              </a:lnTo>
              <a:lnTo>
                <a:pt x="0" y="153823"/>
              </a:lnTo>
              <a:lnTo>
                <a:pt x="0" y="2257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2F6DD2-075D-4759-848D-30DD8E77F383}">
      <dsp:nvSpPr>
        <dsp:cNvPr id="0" name=""/>
        <dsp:cNvSpPr/>
      </dsp:nvSpPr>
      <dsp:spPr>
        <a:xfrm>
          <a:off x="392709" y="1582256"/>
          <a:ext cx="1897194" cy="225722"/>
        </a:xfrm>
        <a:custGeom>
          <a:avLst/>
          <a:gdLst/>
          <a:ahLst/>
          <a:cxnLst/>
          <a:rect l="0" t="0" r="0" b="0"/>
          <a:pathLst>
            <a:path>
              <a:moveTo>
                <a:pt x="1897194" y="0"/>
              </a:moveTo>
              <a:lnTo>
                <a:pt x="1897194" y="153823"/>
              </a:lnTo>
              <a:lnTo>
                <a:pt x="0" y="153823"/>
              </a:lnTo>
              <a:lnTo>
                <a:pt x="0" y="2257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A6A4F1-B096-45CE-9D8C-AFBB0BF84F0A}">
      <dsp:nvSpPr>
        <dsp:cNvPr id="0" name=""/>
        <dsp:cNvSpPr/>
      </dsp:nvSpPr>
      <dsp:spPr>
        <a:xfrm>
          <a:off x="2289903" y="863694"/>
          <a:ext cx="2015768" cy="225722"/>
        </a:xfrm>
        <a:custGeom>
          <a:avLst/>
          <a:gdLst/>
          <a:ahLst/>
          <a:cxnLst/>
          <a:rect l="0" t="0" r="0" b="0"/>
          <a:pathLst>
            <a:path>
              <a:moveTo>
                <a:pt x="2015768" y="0"/>
              </a:moveTo>
              <a:lnTo>
                <a:pt x="2015768" y="153823"/>
              </a:lnTo>
              <a:lnTo>
                <a:pt x="0" y="153823"/>
              </a:lnTo>
              <a:lnTo>
                <a:pt x="0" y="2257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000179-D2B8-43D5-93AE-1A39B78E6E49}">
      <dsp:nvSpPr>
        <dsp:cNvPr id="0" name=""/>
        <dsp:cNvSpPr/>
      </dsp:nvSpPr>
      <dsp:spPr>
        <a:xfrm>
          <a:off x="3917610" y="370854"/>
          <a:ext cx="776124" cy="4928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ED5B0C-6B6C-4B54-ACFF-583B7858B6F6}">
      <dsp:nvSpPr>
        <dsp:cNvPr id="0" name=""/>
        <dsp:cNvSpPr/>
      </dsp:nvSpPr>
      <dsp:spPr>
        <a:xfrm>
          <a:off x="4003846" y="452779"/>
          <a:ext cx="776124" cy="49283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软件保护与逆向</a:t>
          </a:r>
        </a:p>
      </dsp:txBody>
      <dsp:txXfrm>
        <a:off x="4018281" y="467214"/>
        <a:ext cx="747254" cy="463969"/>
      </dsp:txXfrm>
    </dsp:sp>
    <dsp:sp modelId="{1FBDBA83-C912-4B6D-BE7D-4069991A47A4}">
      <dsp:nvSpPr>
        <dsp:cNvPr id="0" name=""/>
        <dsp:cNvSpPr/>
      </dsp:nvSpPr>
      <dsp:spPr>
        <a:xfrm>
          <a:off x="1901841" y="1089417"/>
          <a:ext cx="776124" cy="4928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B152E4-3C3C-434E-958C-F09CAF98CA41}">
      <dsp:nvSpPr>
        <dsp:cNvPr id="0" name=""/>
        <dsp:cNvSpPr/>
      </dsp:nvSpPr>
      <dsp:spPr>
        <a:xfrm>
          <a:off x="1988077" y="1171341"/>
          <a:ext cx="776124" cy="49283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软件保护</a:t>
          </a:r>
        </a:p>
      </dsp:txBody>
      <dsp:txXfrm>
        <a:off x="2002512" y="1185776"/>
        <a:ext cx="747254" cy="463969"/>
      </dsp:txXfrm>
    </dsp:sp>
    <dsp:sp modelId="{322DA600-BD93-4033-99FE-52180757F914}">
      <dsp:nvSpPr>
        <dsp:cNvPr id="0" name=""/>
        <dsp:cNvSpPr/>
      </dsp:nvSpPr>
      <dsp:spPr>
        <a:xfrm>
          <a:off x="4647" y="1807979"/>
          <a:ext cx="776124" cy="4928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F0A350-6EAA-4680-890D-3BC232C12ED9}">
      <dsp:nvSpPr>
        <dsp:cNvPr id="0" name=""/>
        <dsp:cNvSpPr/>
      </dsp:nvSpPr>
      <dsp:spPr>
        <a:xfrm>
          <a:off x="90883" y="1889903"/>
          <a:ext cx="776124" cy="49283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软件加壳</a:t>
          </a:r>
        </a:p>
      </dsp:txBody>
      <dsp:txXfrm>
        <a:off x="105318" y="1904338"/>
        <a:ext cx="747254" cy="463969"/>
      </dsp:txXfrm>
    </dsp:sp>
    <dsp:sp modelId="{A759FA53-1FBD-4A58-8D11-2F4B1883B49F}">
      <dsp:nvSpPr>
        <dsp:cNvPr id="0" name=""/>
        <dsp:cNvSpPr/>
      </dsp:nvSpPr>
      <dsp:spPr>
        <a:xfrm>
          <a:off x="953244" y="1807979"/>
          <a:ext cx="776124" cy="4928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0F8A96-A9DB-4ED8-B02E-1E29B8B6320C}">
      <dsp:nvSpPr>
        <dsp:cNvPr id="0" name=""/>
        <dsp:cNvSpPr/>
      </dsp:nvSpPr>
      <dsp:spPr>
        <a:xfrm>
          <a:off x="1039480" y="1889903"/>
          <a:ext cx="776124" cy="49283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流量加密</a:t>
          </a:r>
        </a:p>
      </dsp:txBody>
      <dsp:txXfrm>
        <a:off x="1053915" y="1904338"/>
        <a:ext cx="747254" cy="463969"/>
      </dsp:txXfrm>
    </dsp:sp>
    <dsp:sp modelId="{614EE1B4-F6D2-4DFF-8408-7AA5EF1CA43B}">
      <dsp:nvSpPr>
        <dsp:cNvPr id="0" name=""/>
        <dsp:cNvSpPr/>
      </dsp:nvSpPr>
      <dsp:spPr>
        <a:xfrm>
          <a:off x="1901841" y="1807979"/>
          <a:ext cx="776124" cy="4928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9F434C-F2D0-4D2A-AB84-A5150F292C49}">
      <dsp:nvSpPr>
        <dsp:cNvPr id="0" name=""/>
        <dsp:cNvSpPr/>
      </dsp:nvSpPr>
      <dsp:spPr>
        <a:xfrm>
          <a:off x="1988077" y="1889903"/>
          <a:ext cx="776124" cy="49283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混淆保护</a:t>
          </a:r>
        </a:p>
      </dsp:txBody>
      <dsp:txXfrm>
        <a:off x="2002512" y="1904338"/>
        <a:ext cx="747254" cy="463969"/>
      </dsp:txXfrm>
    </dsp:sp>
    <dsp:sp modelId="{739245CD-8A85-4C82-A548-CB00913BFCD4}">
      <dsp:nvSpPr>
        <dsp:cNvPr id="0" name=""/>
        <dsp:cNvSpPr/>
      </dsp:nvSpPr>
      <dsp:spPr>
        <a:xfrm>
          <a:off x="2850438" y="1807979"/>
          <a:ext cx="776124" cy="4928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BBDFF8-2A1D-4DF5-A1D1-FD73E005CBE1}">
      <dsp:nvSpPr>
        <dsp:cNvPr id="0" name=""/>
        <dsp:cNvSpPr/>
      </dsp:nvSpPr>
      <dsp:spPr>
        <a:xfrm>
          <a:off x="2936674" y="1889903"/>
          <a:ext cx="776124" cy="49283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水印</a:t>
          </a:r>
        </a:p>
      </dsp:txBody>
      <dsp:txXfrm>
        <a:off x="2951109" y="1904338"/>
        <a:ext cx="747254" cy="463969"/>
      </dsp:txXfrm>
    </dsp:sp>
    <dsp:sp modelId="{276E791A-150B-4581-877A-86173F1F8882}">
      <dsp:nvSpPr>
        <dsp:cNvPr id="0" name=""/>
        <dsp:cNvSpPr/>
      </dsp:nvSpPr>
      <dsp:spPr>
        <a:xfrm>
          <a:off x="3799035" y="1807979"/>
          <a:ext cx="776124" cy="4928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509477-9D15-4981-9407-E8AE6CAA7949}">
      <dsp:nvSpPr>
        <dsp:cNvPr id="0" name=""/>
        <dsp:cNvSpPr/>
      </dsp:nvSpPr>
      <dsp:spPr>
        <a:xfrm>
          <a:off x="3885271" y="1889903"/>
          <a:ext cx="776124" cy="49283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a:t>
          </a:r>
          <a:endParaRPr lang="zh-CN" altLang="en-US" sz="1200" kern="1200" dirty="0"/>
        </a:p>
      </dsp:txBody>
      <dsp:txXfrm>
        <a:off x="3899706" y="1904338"/>
        <a:ext cx="747254" cy="463969"/>
      </dsp:txXfrm>
    </dsp:sp>
    <dsp:sp modelId="{D3A8D276-F22A-4F67-93B3-F8E415E05848}">
      <dsp:nvSpPr>
        <dsp:cNvPr id="0" name=""/>
        <dsp:cNvSpPr/>
      </dsp:nvSpPr>
      <dsp:spPr>
        <a:xfrm>
          <a:off x="5933378" y="1089417"/>
          <a:ext cx="776124" cy="4928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BD376D-C60B-4D8A-A604-70627A47E0DD}">
      <dsp:nvSpPr>
        <dsp:cNvPr id="0" name=""/>
        <dsp:cNvSpPr/>
      </dsp:nvSpPr>
      <dsp:spPr>
        <a:xfrm>
          <a:off x="6019614" y="1171341"/>
          <a:ext cx="776124" cy="49283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软件逆向</a:t>
          </a:r>
        </a:p>
      </dsp:txBody>
      <dsp:txXfrm>
        <a:off x="6034049" y="1185776"/>
        <a:ext cx="747254" cy="463969"/>
      </dsp:txXfrm>
    </dsp:sp>
    <dsp:sp modelId="{E6945B4D-40C1-4082-BF60-B1EE9AA00340}">
      <dsp:nvSpPr>
        <dsp:cNvPr id="0" name=""/>
        <dsp:cNvSpPr/>
      </dsp:nvSpPr>
      <dsp:spPr>
        <a:xfrm>
          <a:off x="4747632" y="1807979"/>
          <a:ext cx="776124" cy="4928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C7F981-FA15-42F9-89BE-40C3051C9BE8}">
      <dsp:nvSpPr>
        <dsp:cNvPr id="0" name=""/>
        <dsp:cNvSpPr/>
      </dsp:nvSpPr>
      <dsp:spPr>
        <a:xfrm>
          <a:off x="4833868" y="1889903"/>
          <a:ext cx="776124" cy="49283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方法</a:t>
          </a:r>
        </a:p>
      </dsp:txBody>
      <dsp:txXfrm>
        <a:off x="4848303" y="1904338"/>
        <a:ext cx="747254" cy="463969"/>
      </dsp:txXfrm>
    </dsp:sp>
    <dsp:sp modelId="{5497B07B-68C1-4B45-A656-7FA42E04995E}">
      <dsp:nvSpPr>
        <dsp:cNvPr id="0" name=""/>
        <dsp:cNvSpPr/>
      </dsp:nvSpPr>
      <dsp:spPr>
        <a:xfrm>
          <a:off x="3799035" y="2526541"/>
          <a:ext cx="776124" cy="4928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FC660A-2FD9-4982-A25D-C292AA43C5AF}">
      <dsp:nvSpPr>
        <dsp:cNvPr id="0" name=""/>
        <dsp:cNvSpPr/>
      </dsp:nvSpPr>
      <dsp:spPr>
        <a:xfrm>
          <a:off x="3885271" y="2608465"/>
          <a:ext cx="776124" cy="49283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动态调试</a:t>
          </a:r>
        </a:p>
      </dsp:txBody>
      <dsp:txXfrm>
        <a:off x="3899706" y="2622900"/>
        <a:ext cx="747254" cy="463969"/>
      </dsp:txXfrm>
    </dsp:sp>
    <dsp:sp modelId="{B55FC32B-0D08-4BAA-882F-E6B57489FC1E}">
      <dsp:nvSpPr>
        <dsp:cNvPr id="0" name=""/>
        <dsp:cNvSpPr/>
      </dsp:nvSpPr>
      <dsp:spPr>
        <a:xfrm>
          <a:off x="4747632" y="2526541"/>
          <a:ext cx="776124" cy="4928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0D4171-77F7-4F3B-A38D-7BCA26243E40}">
      <dsp:nvSpPr>
        <dsp:cNvPr id="0" name=""/>
        <dsp:cNvSpPr/>
      </dsp:nvSpPr>
      <dsp:spPr>
        <a:xfrm>
          <a:off x="4833868" y="2608465"/>
          <a:ext cx="776124" cy="49283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静态分析</a:t>
          </a:r>
        </a:p>
      </dsp:txBody>
      <dsp:txXfrm>
        <a:off x="4848303" y="2622900"/>
        <a:ext cx="747254" cy="463969"/>
      </dsp:txXfrm>
    </dsp:sp>
    <dsp:sp modelId="{7171C81D-B9B6-4975-B90D-4170CFAD11FC}">
      <dsp:nvSpPr>
        <dsp:cNvPr id="0" name=""/>
        <dsp:cNvSpPr/>
      </dsp:nvSpPr>
      <dsp:spPr>
        <a:xfrm>
          <a:off x="5696229" y="2526541"/>
          <a:ext cx="776124" cy="4928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D07CED-5163-458D-A5FB-F45E4896A195}">
      <dsp:nvSpPr>
        <dsp:cNvPr id="0" name=""/>
        <dsp:cNvSpPr/>
      </dsp:nvSpPr>
      <dsp:spPr>
        <a:xfrm>
          <a:off x="5782465" y="2608465"/>
          <a:ext cx="776124" cy="49283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混合逆向</a:t>
          </a:r>
        </a:p>
      </dsp:txBody>
      <dsp:txXfrm>
        <a:off x="5796900" y="2622900"/>
        <a:ext cx="747254" cy="463969"/>
      </dsp:txXfrm>
    </dsp:sp>
    <dsp:sp modelId="{D1F57595-4146-447E-A65F-CDF608CDB269}">
      <dsp:nvSpPr>
        <dsp:cNvPr id="0" name=""/>
        <dsp:cNvSpPr/>
      </dsp:nvSpPr>
      <dsp:spPr>
        <a:xfrm>
          <a:off x="7119125" y="1807979"/>
          <a:ext cx="776124" cy="4928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55644-4524-4D7C-A703-EA7006F9BB20}">
      <dsp:nvSpPr>
        <dsp:cNvPr id="0" name=""/>
        <dsp:cNvSpPr/>
      </dsp:nvSpPr>
      <dsp:spPr>
        <a:xfrm>
          <a:off x="7205361" y="1889903"/>
          <a:ext cx="776124" cy="49283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用途</a:t>
          </a:r>
        </a:p>
      </dsp:txBody>
      <dsp:txXfrm>
        <a:off x="7219796" y="1904338"/>
        <a:ext cx="747254" cy="463969"/>
      </dsp:txXfrm>
    </dsp:sp>
    <dsp:sp modelId="{C9040600-5E52-4ABA-83E2-1283CAC00E26}">
      <dsp:nvSpPr>
        <dsp:cNvPr id="0" name=""/>
        <dsp:cNvSpPr/>
      </dsp:nvSpPr>
      <dsp:spPr>
        <a:xfrm>
          <a:off x="6644826" y="2526541"/>
          <a:ext cx="776124" cy="4928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8EF172-FE24-4FC6-BF8F-C3832E26E412}">
      <dsp:nvSpPr>
        <dsp:cNvPr id="0" name=""/>
        <dsp:cNvSpPr/>
      </dsp:nvSpPr>
      <dsp:spPr>
        <a:xfrm>
          <a:off x="6731062" y="2608465"/>
          <a:ext cx="776124" cy="49283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软件脱壳</a:t>
          </a:r>
        </a:p>
      </dsp:txBody>
      <dsp:txXfrm>
        <a:off x="6745497" y="2622900"/>
        <a:ext cx="747254" cy="463969"/>
      </dsp:txXfrm>
    </dsp:sp>
    <dsp:sp modelId="{EA63105C-1198-44F9-8841-984CDCDD002A}">
      <dsp:nvSpPr>
        <dsp:cNvPr id="0" name=""/>
        <dsp:cNvSpPr/>
      </dsp:nvSpPr>
      <dsp:spPr>
        <a:xfrm>
          <a:off x="7593423" y="2526541"/>
          <a:ext cx="776124" cy="4928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E9F907-52AD-4E54-96EA-A2355F72DC2A}">
      <dsp:nvSpPr>
        <dsp:cNvPr id="0" name=""/>
        <dsp:cNvSpPr/>
      </dsp:nvSpPr>
      <dsp:spPr>
        <a:xfrm>
          <a:off x="7679659" y="2608465"/>
          <a:ext cx="776124" cy="49283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协议分析</a:t>
          </a:r>
        </a:p>
      </dsp:txBody>
      <dsp:txXfrm>
        <a:off x="7694094" y="2622900"/>
        <a:ext cx="747254" cy="4639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9AD91-9AB6-483D-80A0-F068B4BD6931}">
      <dsp:nvSpPr>
        <dsp:cNvPr id="0" name=""/>
        <dsp:cNvSpPr/>
      </dsp:nvSpPr>
      <dsp:spPr>
        <a:xfrm>
          <a:off x="7852853" y="1405291"/>
          <a:ext cx="881112" cy="209664"/>
        </a:xfrm>
        <a:custGeom>
          <a:avLst/>
          <a:gdLst/>
          <a:ahLst/>
          <a:cxnLst/>
          <a:rect l="0" t="0" r="0" b="0"/>
          <a:pathLst>
            <a:path>
              <a:moveTo>
                <a:pt x="0" y="0"/>
              </a:moveTo>
              <a:lnTo>
                <a:pt x="0" y="142880"/>
              </a:lnTo>
              <a:lnTo>
                <a:pt x="881112" y="142880"/>
              </a:lnTo>
              <a:lnTo>
                <a:pt x="881112" y="2096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00CE5C-80D1-4206-AEAB-F385388A7344}">
      <dsp:nvSpPr>
        <dsp:cNvPr id="0" name=""/>
        <dsp:cNvSpPr/>
      </dsp:nvSpPr>
      <dsp:spPr>
        <a:xfrm>
          <a:off x="7807133" y="1405291"/>
          <a:ext cx="91440" cy="209664"/>
        </a:xfrm>
        <a:custGeom>
          <a:avLst/>
          <a:gdLst/>
          <a:ahLst/>
          <a:cxnLst/>
          <a:rect l="0" t="0" r="0" b="0"/>
          <a:pathLst>
            <a:path>
              <a:moveTo>
                <a:pt x="45720" y="0"/>
              </a:moveTo>
              <a:lnTo>
                <a:pt x="45720" y="2096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0DEB28-C004-4B07-A40A-7D9B340E3BF3}">
      <dsp:nvSpPr>
        <dsp:cNvPr id="0" name=""/>
        <dsp:cNvSpPr/>
      </dsp:nvSpPr>
      <dsp:spPr>
        <a:xfrm>
          <a:off x="6971740" y="2072734"/>
          <a:ext cx="440556" cy="209664"/>
        </a:xfrm>
        <a:custGeom>
          <a:avLst/>
          <a:gdLst/>
          <a:ahLst/>
          <a:cxnLst/>
          <a:rect l="0" t="0" r="0" b="0"/>
          <a:pathLst>
            <a:path>
              <a:moveTo>
                <a:pt x="0" y="0"/>
              </a:moveTo>
              <a:lnTo>
                <a:pt x="0" y="142880"/>
              </a:lnTo>
              <a:lnTo>
                <a:pt x="440556" y="142880"/>
              </a:lnTo>
              <a:lnTo>
                <a:pt x="440556" y="2096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23199-4B5D-4F6F-94C8-A396D5128DEC}">
      <dsp:nvSpPr>
        <dsp:cNvPr id="0" name=""/>
        <dsp:cNvSpPr/>
      </dsp:nvSpPr>
      <dsp:spPr>
        <a:xfrm>
          <a:off x="6531184" y="2072734"/>
          <a:ext cx="440556" cy="209664"/>
        </a:xfrm>
        <a:custGeom>
          <a:avLst/>
          <a:gdLst/>
          <a:ahLst/>
          <a:cxnLst/>
          <a:rect l="0" t="0" r="0" b="0"/>
          <a:pathLst>
            <a:path>
              <a:moveTo>
                <a:pt x="440556" y="0"/>
              </a:moveTo>
              <a:lnTo>
                <a:pt x="440556" y="142880"/>
              </a:lnTo>
              <a:lnTo>
                <a:pt x="0" y="142880"/>
              </a:lnTo>
              <a:lnTo>
                <a:pt x="0" y="2096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4176A1-4422-4A27-8651-80877C594CBB}">
      <dsp:nvSpPr>
        <dsp:cNvPr id="0" name=""/>
        <dsp:cNvSpPr/>
      </dsp:nvSpPr>
      <dsp:spPr>
        <a:xfrm>
          <a:off x="6971740" y="1405291"/>
          <a:ext cx="881112" cy="209664"/>
        </a:xfrm>
        <a:custGeom>
          <a:avLst/>
          <a:gdLst/>
          <a:ahLst/>
          <a:cxnLst/>
          <a:rect l="0" t="0" r="0" b="0"/>
          <a:pathLst>
            <a:path>
              <a:moveTo>
                <a:pt x="881112" y="0"/>
              </a:moveTo>
              <a:lnTo>
                <a:pt x="881112" y="142880"/>
              </a:lnTo>
              <a:lnTo>
                <a:pt x="0" y="142880"/>
              </a:lnTo>
              <a:lnTo>
                <a:pt x="0" y="2096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E109D6-9F6A-49D1-A799-A453EC62D309}">
      <dsp:nvSpPr>
        <dsp:cNvPr id="0" name=""/>
        <dsp:cNvSpPr/>
      </dsp:nvSpPr>
      <dsp:spPr>
        <a:xfrm>
          <a:off x="5319654" y="737848"/>
          <a:ext cx="2533198" cy="209664"/>
        </a:xfrm>
        <a:custGeom>
          <a:avLst/>
          <a:gdLst/>
          <a:ahLst/>
          <a:cxnLst/>
          <a:rect l="0" t="0" r="0" b="0"/>
          <a:pathLst>
            <a:path>
              <a:moveTo>
                <a:pt x="0" y="0"/>
              </a:moveTo>
              <a:lnTo>
                <a:pt x="0" y="142880"/>
              </a:lnTo>
              <a:lnTo>
                <a:pt x="2533198" y="142880"/>
              </a:lnTo>
              <a:lnTo>
                <a:pt x="2533198" y="2096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1FCF8E-24A4-42B9-897F-73C537F89209}">
      <dsp:nvSpPr>
        <dsp:cNvPr id="0" name=""/>
        <dsp:cNvSpPr/>
      </dsp:nvSpPr>
      <dsp:spPr>
        <a:xfrm>
          <a:off x="4768959" y="2072734"/>
          <a:ext cx="881112" cy="209664"/>
        </a:xfrm>
        <a:custGeom>
          <a:avLst/>
          <a:gdLst/>
          <a:ahLst/>
          <a:cxnLst/>
          <a:rect l="0" t="0" r="0" b="0"/>
          <a:pathLst>
            <a:path>
              <a:moveTo>
                <a:pt x="0" y="0"/>
              </a:moveTo>
              <a:lnTo>
                <a:pt x="0" y="142880"/>
              </a:lnTo>
              <a:lnTo>
                <a:pt x="881112" y="142880"/>
              </a:lnTo>
              <a:lnTo>
                <a:pt x="881112" y="2096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78A663-A359-47D8-A4C8-263CB2FF49B5}">
      <dsp:nvSpPr>
        <dsp:cNvPr id="0" name=""/>
        <dsp:cNvSpPr/>
      </dsp:nvSpPr>
      <dsp:spPr>
        <a:xfrm>
          <a:off x="4723239" y="2072734"/>
          <a:ext cx="91440" cy="209664"/>
        </a:xfrm>
        <a:custGeom>
          <a:avLst/>
          <a:gdLst/>
          <a:ahLst/>
          <a:cxnLst/>
          <a:rect l="0" t="0" r="0" b="0"/>
          <a:pathLst>
            <a:path>
              <a:moveTo>
                <a:pt x="45720" y="0"/>
              </a:moveTo>
              <a:lnTo>
                <a:pt x="45720" y="2096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27A442-92D6-4B82-B534-956F1CAC5DE4}">
      <dsp:nvSpPr>
        <dsp:cNvPr id="0" name=""/>
        <dsp:cNvSpPr/>
      </dsp:nvSpPr>
      <dsp:spPr>
        <a:xfrm>
          <a:off x="3887846" y="2072734"/>
          <a:ext cx="881112" cy="209664"/>
        </a:xfrm>
        <a:custGeom>
          <a:avLst/>
          <a:gdLst/>
          <a:ahLst/>
          <a:cxnLst/>
          <a:rect l="0" t="0" r="0" b="0"/>
          <a:pathLst>
            <a:path>
              <a:moveTo>
                <a:pt x="881112" y="0"/>
              </a:moveTo>
              <a:lnTo>
                <a:pt x="881112" y="142880"/>
              </a:lnTo>
              <a:lnTo>
                <a:pt x="0" y="142880"/>
              </a:lnTo>
              <a:lnTo>
                <a:pt x="0" y="2096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A11BB3-82E1-4889-A245-50993B2BEDC8}">
      <dsp:nvSpPr>
        <dsp:cNvPr id="0" name=""/>
        <dsp:cNvSpPr/>
      </dsp:nvSpPr>
      <dsp:spPr>
        <a:xfrm>
          <a:off x="2786455" y="1405291"/>
          <a:ext cx="1982503" cy="209664"/>
        </a:xfrm>
        <a:custGeom>
          <a:avLst/>
          <a:gdLst/>
          <a:ahLst/>
          <a:cxnLst/>
          <a:rect l="0" t="0" r="0" b="0"/>
          <a:pathLst>
            <a:path>
              <a:moveTo>
                <a:pt x="0" y="0"/>
              </a:moveTo>
              <a:lnTo>
                <a:pt x="0" y="142880"/>
              </a:lnTo>
              <a:lnTo>
                <a:pt x="1982503" y="142880"/>
              </a:lnTo>
              <a:lnTo>
                <a:pt x="1982503" y="2096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4A05C9-C6B6-412D-8493-0B3EEC687103}">
      <dsp:nvSpPr>
        <dsp:cNvPr id="0" name=""/>
        <dsp:cNvSpPr/>
      </dsp:nvSpPr>
      <dsp:spPr>
        <a:xfrm>
          <a:off x="2566177" y="2072734"/>
          <a:ext cx="440556" cy="209664"/>
        </a:xfrm>
        <a:custGeom>
          <a:avLst/>
          <a:gdLst/>
          <a:ahLst/>
          <a:cxnLst/>
          <a:rect l="0" t="0" r="0" b="0"/>
          <a:pathLst>
            <a:path>
              <a:moveTo>
                <a:pt x="0" y="0"/>
              </a:moveTo>
              <a:lnTo>
                <a:pt x="0" y="142880"/>
              </a:lnTo>
              <a:lnTo>
                <a:pt x="440556" y="142880"/>
              </a:lnTo>
              <a:lnTo>
                <a:pt x="440556" y="2096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F7C48A-9BE0-4309-874E-9FAF569D4B67}">
      <dsp:nvSpPr>
        <dsp:cNvPr id="0" name=""/>
        <dsp:cNvSpPr/>
      </dsp:nvSpPr>
      <dsp:spPr>
        <a:xfrm>
          <a:off x="2125621" y="2072734"/>
          <a:ext cx="440556" cy="209664"/>
        </a:xfrm>
        <a:custGeom>
          <a:avLst/>
          <a:gdLst/>
          <a:ahLst/>
          <a:cxnLst/>
          <a:rect l="0" t="0" r="0" b="0"/>
          <a:pathLst>
            <a:path>
              <a:moveTo>
                <a:pt x="440556" y="0"/>
              </a:moveTo>
              <a:lnTo>
                <a:pt x="440556" y="142880"/>
              </a:lnTo>
              <a:lnTo>
                <a:pt x="0" y="142880"/>
              </a:lnTo>
              <a:lnTo>
                <a:pt x="0" y="2096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20B188-FE8E-4C62-BCCE-C406148DA85A}">
      <dsp:nvSpPr>
        <dsp:cNvPr id="0" name=""/>
        <dsp:cNvSpPr/>
      </dsp:nvSpPr>
      <dsp:spPr>
        <a:xfrm>
          <a:off x="2566177" y="1405291"/>
          <a:ext cx="220278" cy="209664"/>
        </a:xfrm>
        <a:custGeom>
          <a:avLst/>
          <a:gdLst/>
          <a:ahLst/>
          <a:cxnLst/>
          <a:rect l="0" t="0" r="0" b="0"/>
          <a:pathLst>
            <a:path>
              <a:moveTo>
                <a:pt x="220278" y="0"/>
              </a:moveTo>
              <a:lnTo>
                <a:pt x="220278" y="142880"/>
              </a:lnTo>
              <a:lnTo>
                <a:pt x="0" y="142880"/>
              </a:lnTo>
              <a:lnTo>
                <a:pt x="0" y="2096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449ADD-16FC-49F6-B5E0-29A56F9A3CE0}">
      <dsp:nvSpPr>
        <dsp:cNvPr id="0" name=""/>
        <dsp:cNvSpPr/>
      </dsp:nvSpPr>
      <dsp:spPr>
        <a:xfrm>
          <a:off x="803952" y="2072734"/>
          <a:ext cx="440556" cy="209664"/>
        </a:xfrm>
        <a:custGeom>
          <a:avLst/>
          <a:gdLst/>
          <a:ahLst/>
          <a:cxnLst/>
          <a:rect l="0" t="0" r="0" b="0"/>
          <a:pathLst>
            <a:path>
              <a:moveTo>
                <a:pt x="0" y="0"/>
              </a:moveTo>
              <a:lnTo>
                <a:pt x="0" y="142880"/>
              </a:lnTo>
              <a:lnTo>
                <a:pt x="440556" y="142880"/>
              </a:lnTo>
              <a:lnTo>
                <a:pt x="440556" y="2096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647D1F-FCA9-4619-81A5-ECD490D22816}">
      <dsp:nvSpPr>
        <dsp:cNvPr id="0" name=""/>
        <dsp:cNvSpPr/>
      </dsp:nvSpPr>
      <dsp:spPr>
        <a:xfrm>
          <a:off x="363395" y="2072734"/>
          <a:ext cx="440556" cy="209664"/>
        </a:xfrm>
        <a:custGeom>
          <a:avLst/>
          <a:gdLst/>
          <a:ahLst/>
          <a:cxnLst/>
          <a:rect l="0" t="0" r="0" b="0"/>
          <a:pathLst>
            <a:path>
              <a:moveTo>
                <a:pt x="440556" y="0"/>
              </a:moveTo>
              <a:lnTo>
                <a:pt x="440556" y="142880"/>
              </a:lnTo>
              <a:lnTo>
                <a:pt x="0" y="142880"/>
              </a:lnTo>
              <a:lnTo>
                <a:pt x="0" y="2096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7DAA5F-746E-4ACA-A333-D4BD3A245416}">
      <dsp:nvSpPr>
        <dsp:cNvPr id="0" name=""/>
        <dsp:cNvSpPr/>
      </dsp:nvSpPr>
      <dsp:spPr>
        <a:xfrm>
          <a:off x="803952" y="1405291"/>
          <a:ext cx="1982503" cy="209664"/>
        </a:xfrm>
        <a:custGeom>
          <a:avLst/>
          <a:gdLst/>
          <a:ahLst/>
          <a:cxnLst/>
          <a:rect l="0" t="0" r="0" b="0"/>
          <a:pathLst>
            <a:path>
              <a:moveTo>
                <a:pt x="1982503" y="0"/>
              </a:moveTo>
              <a:lnTo>
                <a:pt x="1982503" y="142880"/>
              </a:lnTo>
              <a:lnTo>
                <a:pt x="0" y="142880"/>
              </a:lnTo>
              <a:lnTo>
                <a:pt x="0" y="2096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A6A4F1-B096-45CE-9D8C-AFBB0BF84F0A}">
      <dsp:nvSpPr>
        <dsp:cNvPr id="0" name=""/>
        <dsp:cNvSpPr/>
      </dsp:nvSpPr>
      <dsp:spPr>
        <a:xfrm>
          <a:off x="2786455" y="737848"/>
          <a:ext cx="2533198" cy="209664"/>
        </a:xfrm>
        <a:custGeom>
          <a:avLst/>
          <a:gdLst/>
          <a:ahLst/>
          <a:cxnLst/>
          <a:rect l="0" t="0" r="0" b="0"/>
          <a:pathLst>
            <a:path>
              <a:moveTo>
                <a:pt x="2533198" y="0"/>
              </a:moveTo>
              <a:lnTo>
                <a:pt x="2533198" y="142880"/>
              </a:lnTo>
              <a:lnTo>
                <a:pt x="0" y="142880"/>
              </a:lnTo>
              <a:lnTo>
                <a:pt x="0" y="2096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000179-D2B8-43D5-93AE-1A39B78E6E49}">
      <dsp:nvSpPr>
        <dsp:cNvPr id="0" name=""/>
        <dsp:cNvSpPr/>
      </dsp:nvSpPr>
      <dsp:spPr>
        <a:xfrm>
          <a:off x="4959199" y="280070"/>
          <a:ext cx="720910" cy="4577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ED5B0C-6B6C-4B54-ACFF-583B7858B6F6}">
      <dsp:nvSpPr>
        <dsp:cNvPr id="0" name=""/>
        <dsp:cNvSpPr/>
      </dsp:nvSpPr>
      <dsp:spPr>
        <a:xfrm>
          <a:off x="5039300" y="356166"/>
          <a:ext cx="720910" cy="4577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网络匿名与溯源</a:t>
          </a:r>
        </a:p>
      </dsp:txBody>
      <dsp:txXfrm>
        <a:off x="5052708" y="369574"/>
        <a:ext cx="694094" cy="430962"/>
      </dsp:txXfrm>
    </dsp:sp>
    <dsp:sp modelId="{1FBDBA83-C912-4B6D-BE7D-4069991A47A4}">
      <dsp:nvSpPr>
        <dsp:cNvPr id="0" name=""/>
        <dsp:cNvSpPr/>
      </dsp:nvSpPr>
      <dsp:spPr>
        <a:xfrm>
          <a:off x="2426000" y="947513"/>
          <a:ext cx="720910" cy="4577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B152E4-3C3C-434E-958C-F09CAF98CA41}">
      <dsp:nvSpPr>
        <dsp:cNvPr id="0" name=""/>
        <dsp:cNvSpPr/>
      </dsp:nvSpPr>
      <dsp:spPr>
        <a:xfrm>
          <a:off x="2506101" y="1023609"/>
          <a:ext cx="720910" cy="4577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网络匿名</a:t>
          </a:r>
        </a:p>
      </dsp:txBody>
      <dsp:txXfrm>
        <a:off x="2519509" y="1037017"/>
        <a:ext cx="694094" cy="430962"/>
      </dsp:txXfrm>
    </dsp:sp>
    <dsp:sp modelId="{56BDC410-BF20-428D-9FE9-A616B91F51A4}">
      <dsp:nvSpPr>
        <dsp:cNvPr id="0" name=""/>
        <dsp:cNvSpPr/>
      </dsp:nvSpPr>
      <dsp:spPr>
        <a:xfrm>
          <a:off x="443497" y="1614956"/>
          <a:ext cx="720910" cy="4577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5C2C23-FB46-4040-A33D-32CAC346F0A5}">
      <dsp:nvSpPr>
        <dsp:cNvPr id="0" name=""/>
        <dsp:cNvSpPr/>
      </dsp:nvSpPr>
      <dsp:spPr>
        <a:xfrm>
          <a:off x="523598" y="1691052"/>
          <a:ext cx="720910" cy="4577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身份匿名</a:t>
          </a:r>
        </a:p>
      </dsp:txBody>
      <dsp:txXfrm>
        <a:off x="537006" y="1704460"/>
        <a:ext cx="694094" cy="430962"/>
      </dsp:txXfrm>
    </dsp:sp>
    <dsp:sp modelId="{769CF463-663E-4F0D-A060-F7CE421D1516}">
      <dsp:nvSpPr>
        <dsp:cNvPr id="0" name=""/>
        <dsp:cNvSpPr/>
      </dsp:nvSpPr>
      <dsp:spPr>
        <a:xfrm>
          <a:off x="2940" y="2282399"/>
          <a:ext cx="720910" cy="4577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CD24A6-20AF-4832-B6F6-F53F007CA88C}">
      <dsp:nvSpPr>
        <dsp:cNvPr id="0" name=""/>
        <dsp:cNvSpPr/>
      </dsp:nvSpPr>
      <dsp:spPr>
        <a:xfrm>
          <a:off x="83041" y="2358495"/>
          <a:ext cx="720910" cy="4577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网络身份</a:t>
          </a:r>
        </a:p>
      </dsp:txBody>
      <dsp:txXfrm>
        <a:off x="96449" y="2371903"/>
        <a:ext cx="694094" cy="430962"/>
      </dsp:txXfrm>
    </dsp:sp>
    <dsp:sp modelId="{DE3D9328-D46F-4BDC-9389-E234B6613C9A}">
      <dsp:nvSpPr>
        <dsp:cNvPr id="0" name=""/>
        <dsp:cNvSpPr/>
      </dsp:nvSpPr>
      <dsp:spPr>
        <a:xfrm>
          <a:off x="884053" y="2282399"/>
          <a:ext cx="720910" cy="4577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57BC86-BCB3-4A2C-81F0-BAABEE7551AA}">
      <dsp:nvSpPr>
        <dsp:cNvPr id="0" name=""/>
        <dsp:cNvSpPr/>
      </dsp:nvSpPr>
      <dsp:spPr>
        <a:xfrm>
          <a:off x="964154" y="2358495"/>
          <a:ext cx="720910" cy="4577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物理身份</a:t>
          </a:r>
        </a:p>
      </dsp:txBody>
      <dsp:txXfrm>
        <a:off x="977562" y="2371903"/>
        <a:ext cx="694094" cy="430962"/>
      </dsp:txXfrm>
    </dsp:sp>
    <dsp:sp modelId="{440438DB-45C1-4E61-A3CB-9F916DDC34AA}">
      <dsp:nvSpPr>
        <dsp:cNvPr id="0" name=""/>
        <dsp:cNvSpPr/>
      </dsp:nvSpPr>
      <dsp:spPr>
        <a:xfrm>
          <a:off x="2205722" y="1614956"/>
          <a:ext cx="720910" cy="4577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D5755E-F921-4141-96C7-60EAFE9526E3}">
      <dsp:nvSpPr>
        <dsp:cNvPr id="0" name=""/>
        <dsp:cNvSpPr/>
      </dsp:nvSpPr>
      <dsp:spPr>
        <a:xfrm>
          <a:off x="2285823" y="1691052"/>
          <a:ext cx="720910" cy="4577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内容匿名</a:t>
          </a:r>
        </a:p>
      </dsp:txBody>
      <dsp:txXfrm>
        <a:off x="2299231" y="1704460"/>
        <a:ext cx="694094" cy="430962"/>
      </dsp:txXfrm>
    </dsp:sp>
    <dsp:sp modelId="{FC5E5D47-040B-414A-B9E9-5A1B4FC27239}">
      <dsp:nvSpPr>
        <dsp:cNvPr id="0" name=""/>
        <dsp:cNvSpPr/>
      </dsp:nvSpPr>
      <dsp:spPr>
        <a:xfrm>
          <a:off x="1765166" y="2282399"/>
          <a:ext cx="720910" cy="4577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6A0AB4-EE5D-4A7F-B5A5-625AED7C5870}">
      <dsp:nvSpPr>
        <dsp:cNvPr id="0" name=""/>
        <dsp:cNvSpPr/>
      </dsp:nvSpPr>
      <dsp:spPr>
        <a:xfrm>
          <a:off x="1845267" y="2358495"/>
          <a:ext cx="720910" cy="4577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内容加密</a:t>
          </a:r>
        </a:p>
      </dsp:txBody>
      <dsp:txXfrm>
        <a:off x="1858675" y="2371903"/>
        <a:ext cx="694094" cy="430962"/>
      </dsp:txXfrm>
    </dsp:sp>
    <dsp:sp modelId="{9540F680-6539-4DA3-A0EA-75B126B55ACA}">
      <dsp:nvSpPr>
        <dsp:cNvPr id="0" name=""/>
        <dsp:cNvSpPr/>
      </dsp:nvSpPr>
      <dsp:spPr>
        <a:xfrm>
          <a:off x="2646278" y="2282399"/>
          <a:ext cx="720910" cy="4577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329957-F4B0-4C8C-9BD9-F174B6DAFEE5}">
      <dsp:nvSpPr>
        <dsp:cNvPr id="0" name=""/>
        <dsp:cNvSpPr/>
      </dsp:nvSpPr>
      <dsp:spPr>
        <a:xfrm>
          <a:off x="2726379" y="2358495"/>
          <a:ext cx="720910" cy="4577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信息隐藏</a:t>
          </a:r>
        </a:p>
      </dsp:txBody>
      <dsp:txXfrm>
        <a:off x="2739787" y="2371903"/>
        <a:ext cx="694094" cy="430962"/>
      </dsp:txXfrm>
    </dsp:sp>
    <dsp:sp modelId="{E4C0D9D8-CBFB-46C8-BDB4-290C164C5280}">
      <dsp:nvSpPr>
        <dsp:cNvPr id="0" name=""/>
        <dsp:cNvSpPr/>
      </dsp:nvSpPr>
      <dsp:spPr>
        <a:xfrm>
          <a:off x="4408503" y="1614956"/>
          <a:ext cx="720910" cy="4577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0343F3-4BDE-4E27-B8FF-C52A152F11E9}">
      <dsp:nvSpPr>
        <dsp:cNvPr id="0" name=""/>
        <dsp:cNvSpPr/>
      </dsp:nvSpPr>
      <dsp:spPr>
        <a:xfrm>
          <a:off x="4488605" y="1691052"/>
          <a:ext cx="720910" cy="4577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通信匿名</a:t>
          </a:r>
        </a:p>
      </dsp:txBody>
      <dsp:txXfrm>
        <a:off x="4502013" y="1704460"/>
        <a:ext cx="694094" cy="430962"/>
      </dsp:txXfrm>
    </dsp:sp>
    <dsp:sp modelId="{9B73BF69-46C9-47F2-9F17-669AB825BC4F}">
      <dsp:nvSpPr>
        <dsp:cNvPr id="0" name=""/>
        <dsp:cNvSpPr/>
      </dsp:nvSpPr>
      <dsp:spPr>
        <a:xfrm>
          <a:off x="3527391" y="2282399"/>
          <a:ext cx="720910" cy="4577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D439B3-DC69-4990-87D6-B90B73438C1E}">
      <dsp:nvSpPr>
        <dsp:cNvPr id="0" name=""/>
        <dsp:cNvSpPr/>
      </dsp:nvSpPr>
      <dsp:spPr>
        <a:xfrm>
          <a:off x="3607492" y="2358495"/>
          <a:ext cx="720910" cy="4577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集中点匿名</a:t>
          </a:r>
        </a:p>
      </dsp:txBody>
      <dsp:txXfrm>
        <a:off x="3620900" y="2371903"/>
        <a:ext cx="694094" cy="430962"/>
      </dsp:txXfrm>
    </dsp:sp>
    <dsp:sp modelId="{306AC2AF-AD50-463A-897F-A6753FE0956B}">
      <dsp:nvSpPr>
        <dsp:cNvPr id="0" name=""/>
        <dsp:cNvSpPr/>
      </dsp:nvSpPr>
      <dsp:spPr>
        <a:xfrm>
          <a:off x="4408503" y="2282399"/>
          <a:ext cx="720910" cy="4577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C68686-2F58-4E43-8CD5-062A2189E116}">
      <dsp:nvSpPr>
        <dsp:cNvPr id="0" name=""/>
        <dsp:cNvSpPr/>
      </dsp:nvSpPr>
      <dsp:spPr>
        <a:xfrm>
          <a:off x="4488605" y="2358495"/>
          <a:ext cx="720910" cy="4577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随机路由匿名</a:t>
          </a:r>
        </a:p>
      </dsp:txBody>
      <dsp:txXfrm>
        <a:off x="4502013" y="2371903"/>
        <a:ext cx="694094" cy="430962"/>
      </dsp:txXfrm>
    </dsp:sp>
    <dsp:sp modelId="{16DDB34C-D6E5-4CC2-902B-9E18A59A049C}">
      <dsp:nvSpPr>
        <dsp:cNvPr id="0" name=""/>
        <dsp:cNvSpPr/>
      </dsp:nvSpPr>
      <dsp:spPr>
        <a:xfrm>
          <a:off x="5289616" y="2282399"/>
          <a:ext cx="720910" cy="4577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8DA355-CE85-467D-B8F9-EACECCFE648C}">
      <dsp:nvSpPr>
        <dsp:cNvPr id="0" name=""/>
        <dsp:cNvSpPr/>
      </dsp:nvSpPr>
      <dsp:spPr>
        <a:xfrm>
          <a:off x="5369717" y="2358495"/>
          <a:ext cx="720910" cy="4577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P2P</a:t>
          </a:r>
          <a:r>
            <a:rPr lang="zh-CN" altLang="en-US" sz="1200" kern="1200" dirty="0"/>
            <a:t>匿名</a:t>
          </a:r>
        </a:p>
      </dsp:txBody>
      <dsp:txXfrm>
        <a:off x="5383125" y="2371903"/>
        <a:ext cx="694094" cy="430962"/>
      </dsp:txXfrm>
    </dsp:sp>
    <dsp:sp modelId="{D3A8D276-F22A-4F67-93B3-F8E415E05848}">
      <dsp:nvSpPr>
        <dsp:cNvPr id="0" name=""/>
        <dsp:cNvSpPr/>
      </dsp:nvSpPr>
      <dsp:spPr>
        <a:xfrm>
          <a:off x="7492398" y="947513"/>
          <a:ext cx="720910" cy="4577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BD376D-C60B-4D8A-A604-70627A47E0DD}">
      <dsp:nvSpPr>
        <dsp:cNvPr id="0" name=""/>
        <dsp:cNvSpPr/>
      </dsp:nvSpPr>
      <dsp:spPr>
        <a:xfrm>
          <a:off x="7572499" y="1023609"/>
          <a:ext cx="720910" cy="4577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网络检测类</a:t>
          </a:r>
        </a:p>
      </dsp:txBody>
      <dsp:txXfrm>
        <a:off x="7585907" y="1037017"/>
        <a:ext cx="694094" cy="430962"/>
      </dsp:txXfrm>
    </dsp:sp>
    <dsp:sp modelId="{2D96D80C-26F6-401B-9145-312103B8CEAA}">
      <dsp:nvSpPr>
        <dsp:cNvPr id="0" name=""/>
        <dsp:cNvSpPr/>
      </dsp:nvSpPr>
      <dsp:spPr>
        <a:xfrm>
          <a:off x="6611285" y="1614956"/>
          <a:ext cx="720910" cy="4577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EBFE5B-D9E8-429F-AB5D-D0338C11AA39}">
      <dsp:nvSpPr>
        <dsp:cNvPr id="0" name=""/>
        <dsp:cNvSpPr/>
      </dsp:nvSpPr>
      <dsp:spPr>
        <a:xfrm>
          <a:off x="6691386" y="1691052"/>
          <a:ext cx="720910" cy="4577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区间溯源</a:t>
          </a:r>
        </a:p>
      </dsp:txBody>
      <dsp:txXfrm>
        <a:off x="6704794" y="1704460"/>
        <a:ext cx="694094" cy="430962"/>
      </dsp:txXfrm>
    </dsp:sp>
    <dsp:sp modelId="{72A23CDB-D86B-47CC-8827-01CF32254382}">
      <dsp:nvSpPr>
        <dsp:cNvPr id="0" name=""/>
        <dsp:cNvSpPr/>
      </dsp:nvSpPr>
      <dsp:spPr>
        <a:xfrm>
          <a:off x="6170729" y="2282399"/>
          <a:ext cx="720910" cy="4577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3FD700-393B-4B21-ADFE-EBD41D8202A7}">
      <dsp:nvSpPr>
        <dsp:cNvPr id="0" name=""/>
        <dsp:cNvSpPr/>
      </dsp:nvSpPr>
      <dsp:spPr>
        <a:xfrm>
          <a:off x="6250830" y="2358495"/>
          <a:ext cx="720910" cy="4577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域间溯源</a:t>
          </a:r>
        </a:p>
      </dsp:txBody>
      <dsp:txXfrm>
        <a:off x="6264238" y="2371903"/>
        <a:ext cx="694094" cy="430962"/>
      </dsp:txXfrm>
    </dsp:sp>
    <dsp:sp modelId="{EC0BA2B9-41C3-4E6B-BEEC-DA5077A95E4B}">
      <dsp:nvSpPr>
        <dsp:cNvPr id="0" name=""/>
        <dsp:cNvSpPr/>
      </dsp:nvSpPr>
      <dsp:spPr>
        <a:xfrm>
          <a:off x="7051841" y="2282399"/>
          <a:ext cx="720910" cy="4577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01925A-8978-4B18-9E74-4B9CB2C7CA03}">
      <dsp:nvSpPr>
        <dsp:cNvPr id="0" name=""/>
        <dsp:cNvSpPr/>
      </dsp:nvSpPr>
      <dsp:spPr>
        <a:xfrm>
          <a:off x="7131942" y="2358495"/>
          <a:ext cx="720910" cy="4577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域内溯源</a:t>
          </a:r>
        </a:p>
      </dsp:txBody>
      <dsp:txXfrm>
        <a:off x="7145350" y="2371903"/>
        <a:ext cx="694094" cy="430962"/>
      </dsp:txXfrm>
    </dsp:sp>
    <dsp:sp modelId="{6A0737D6-427D-42B4-BA6A-4FB2AE955736}">
      <dsp:nvSpPr>
        <dsp:cNvPr id="0" name=""/>
        <dsp:cNvSpPr/>
      </dsp:nvSpPr>
      <dsp:spPr>
        <a:xfrm>
          <a:off x="7492398" y="1614956"/>
          <a:ext cx="720910" cy="4577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7F8247-4B6D-442C-994C-87EE56F85B9A}">
      <dsp:nvSpPr>
        <dsp:cNvPr id="0" name=""/>
        <dsp:cNvSpPr/>
      </dsp:nvSpPr>
      <dsp:spPr>
        <a:xfrm>
          <a:off x="7572499" y="1691052"/>
          <a:ext cx="720910" cy="4577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主机溯源</a:t>
          </a:r>
        </a:p>
      </dsp:txBody>
      <dsp:txXfrm>
        <a:off x="7585907" y="1704460"/>
        <a:ext cx="694094" cy="430962"/>
      </dsp:txXfrm>
    </dsp:sp>
    <dsp:sp modelId="{728FF040-0830-48AC-90EE-4EB09F5BC7CF}">
      <dsp:nvSpPr>
        <dsp:cNvPr id="0" name=""/>
        <dsp:cNvSpPr/>
      </dsp:nvSpPr>
      <dsp:spPr>
        <a:xfrm>
          <a:off x="8373510" y="1614956"/>
          <a:ext cx="720910" cy="4577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847218-340C-408E-8C2B-BF66924B27D9}">
      <dsp:nvSpPr>
        <dsp:cNvPr id="0" name=""/>
        <dsp:cNvSpPr/>
      </dsp:nvSpPr>
      <dsp:spPr>
        <a:xfrm>
          <a:off x="8453611" y="1691052"/>
          <a:ext cx="720910" cy="4577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身份溯源</a:t>
          </a:r>
        </a:p>
      </dsp:txBody>
      <dsp:txXfrm>
        <a:off x="8467019" y="1704460"/>
        <a:ext cx="694094" cy="4309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18B29-620A-46BC-AB55-2A94D8B10A35}">
      <dsp:nvSpPr>
        <dsp:cNvPr id="0" name=""/>
        <dsp:cNvSpPr/>
      </dsp:nvSpPr>
      <dsp:spPr>
        <a:xfrm>
          <a:off x="7757442" y="2069020"/>
          <a:ext cx="922101" cy="219418"/>
        </a:xfrm>
        <a:custGeom>
          <a:avLst/>
          <a:gdLst/>
          <a:ahLst/>
          <a:cxnLst/>
          <a:rect l="0" t="0" r="0" b="0"/>
          <a:pathLst>
            <a:path>
              <a:moveTo>
                <a:pt x="0" y="0"/>
              </a:moveTo>
              <a:lnTo>
                <a:pt x="0" y="149527"/>
              </a:lnTo>
              <a:lnTo>
                <a:pt x="922101" y="149527"/>
              </a:lnTo>
              <a:lnTo>
                <a:pt x="922101" y="2194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874B76-ACF5-4214-BAA4-3C7CA88F7DF9}">
      <dsp:nvSpPr>
        <dsp:cNvPr id="0" name=""/>
        <dsp:cNvSpPr/>
      </dsp:nvSpPr>
      <dsp:spPr>
        <a:xfrm>
          <a:off x="7711722" y="2069020"/>
          <a:ext cx="91440" cy="219418"/>
        </a:xfrm>
        <a:custGeom>
          <a:avLst/>
          <a:gdLst/>
          <a:ahLst/>
          <a:cxnLst/>
          <a:rect l="0" t="0" r="0" b="0"/>
          <a:pathLst>
            <a:path>
              <a:moveTo>
                <a:pt x="45720" y="0"/>
              </a:moveTo>
              <a:lnTo>
                <a:pt x="45720" y="2194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A6FBC9-915D-4447-99F1-E7F23DB8D948}">
      <dsp:nvSpPr>
        <dsp:cNvPr id="0" name=""/>
        <dsp:cNvSpPr/>
      </dsp:nvSpPr>
      <dsp:spPr>
        <a:xfrm>
          <a:off x="6835340" y="2069020"/>
          <a:ext cx="922101" cy="219418"/>
        </a:xfrm>
        <a:custGeom>
          <a:avLst/>
          <a:gdLst/>
          <a:ahLst/>
          <a:cxnLst/>
          <a:rect l="0" t="0" r="0" b="0"/>
          <a:pathLst>
            <a:path>
              <a:moveTo>
                <a:pt x="922101" y="0"/>
              </a:moveTo>
              <a:lnTo>
                <a:pt x="922101" y="149527"/>
              </a:lnTo>
              <a:lnTo>
                <a:pt x="0" y="149527"/>
              </a:lnTo>
              <a:lnTo>
                <a:pt x="0" y="2194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843A40-5759-44D9-BABA-EA515F9B973E}">
      <dsp:nvSpPr>
        <dsp:cNvPr id="0" name=""/>
        <dsp:cNvSpPr/>
      </dsp:nvSpPr>
      <dsp:spPr>
        <a:xfrm>
          <a:off x="6374289" y="1370528"/>
          <a:ext cx="1383152" cy="219418"/>
        </a:xfrm>
        <a:custGeom>
          <a:avLst/>
          <a:gdLst/>
          <a:ahLst/>
          <a:cxnLst/>
          <a:rect l="0" t="0" r="0" b="0"/>
          <a:pathLst>
            <a:path>
              <a:moveTo>
                <a:pt x="0" y="0"/>
              </a:moveTo>
              <a:lnTo>
                <a:pt x="0" y="149527"/>
              </a:lnTo>
              <a:lnTo>
                <a:pt x="1383152" y="149527"/>
              </a:lnTo>
              <a:lnTo>
                <a:pt x="1383152" y="2194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7F1871-012B-4B31-9C9C-BF06E38090FE}">
      <dsp:nvSpPr>
        <dsp:cNvPr id="0" name=""/>
        <dsp:cNvSpPr/>
      </dsp:nvSpPr>
      <dsp:spPr>
        <a:xfrm>
          <a:off x="4991137" y="2069020"/>
          <a:ext cx="922101" cy="219418"/>
        </a:xfrm>
        <a:custGeom>
          <a:avLst/>
          <a:gdLst/>
          <a:ahLst/>
          <a:cxnLst/>
          <a:rect l="0" t="0" r="0" b="0"/>
          <a:pathLst>
            <a:path>
              <a:moveTo>
                <a:pt x="0" y="0"/>
              </a:moveTo>
              <a:lnTo>
                <a:pt x="0" y="149527"/>
              </a:lnTo>
              <a:lnTo>
                <a:pt x="922101" y="149527"/>
              </a:lnTo>
              <a:lnTo>
                <a:pt x="922101" y="2194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166FFB-D787-42FE-9E52-AF7643810A0B}">
      <dsp:nvSpPr>
        <dsp:cNvPr id="0" name=""/>
        <dsp:cNvSpPr/>
      </dsp:nvSpPr>
      <dsp:spPr>
        <a:xfrm>
          <a:off x="4945417" y="2069020"/>
          <a:ext cx="91440" cy="219418"/>
        </a:xfrm>
        <a:custGeom>
          <a:avLst/>
          <a:gdLst/>
          <a:ahLst/>
          <a:cxnLst/>
          <a:rect l="0" t="0" r="0" b="0"/>
          <a:pathLst>
            <a:path>
              <a:moveTo>
                <a:pt x="45720" y="0"/>
              </a:moveTo>
              <a:lnTo>
                <a:pt x="45720" y="2194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026CEB-FCB7-4EF4-854E-1CA91DFC0996}">
      <dsp:nvSpPr>
        <dsp:cNvPr id="0" name=""/>
        <dsp:cNvSpPr/>
      </dsp:nvSpPr>
      <dsp:spPr>
        <a:xfrm>
          <a:off x="4069035" y="2069020"/>
          <a:ext cx="922101" cy="219418"/>
        </a:xfrm>
        <a:custGeom>
          <a:avLst/>
          <a:gdLst/>
          <a:ahLst/>
          <a:cxnLst/>
          <a:rect l="0" t="0" r="0" b="0"/>
          <a:pathLst>
            <a:path>
              <a:moveTo>
                <a:pt x="922101" y="0"/>
              </a:moveTo>
              <a:lnTo>
                <a:pt x="922101" y="149527"/>
              </a:lnTo>
              <a:lnTo>
                <a:pt x="0" y="149527"/>
              </a:lnTo>
              <a:lnTo>
                <a:pt x="0" y="2194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2CC26D-DC41-4FFF-A9C9-9E2D8E1E1B08}">
      <dsp:nvSpPr>
        <dsp:cNvPr id="0" name=""/>
        <dsp:cNvSpPr/>
      </dsp:nvSpPr>
      <dsp:spPr>
        <a:xfrm>
          <a:off x="4991137" y="1370528"/>
          <a:ext cx="1383152" cy="219418"/>
        </a:xfrm>
        <a:custGeom>
          <a:avLst/>
          <a:gdLst/>
          <a:ahLst/>
          <a:cxnLst/>
          <a:rect l="0" t="0" r="0" b="0"/>
          <a:pathLst>
            <a:path>
              <a:moveTo>
                <a:pt x="1383152" y="0"/>
              </a:moveTo>
              <a:lnTo>
                <a:pt x="1383152" y="149527"/>
              </a:lnTo>
              <a:lnTo>
                <a:pt x="0" y="149527"/>
              </a:lnTo>
              <a:lnTo>
                <a:pt x="0" y="2194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E109D6-9F6A-49D1-A799-A453EC62D309}">
      <dsp:nvSpPr>
        <dsp:cNvPr id="0" name=""/>
        <dsp:cNvSpPr/>
      </dsp:nvSpPr>
      <dsp:spPr>
        <a:xfrm>
          <a:off x="4299560" y="672036"/>
          <a:ext cx="2074729" cy="219418"/>
        </a:xfrm>
        <a:custGeom>
          <a:avLst/>
          <a:gdLst/>
          <a:ahLst/>
          <a:cxnLst/>
          <a:rect l="0" t="0" r="0" b="0"/>
          <a:pathLst>
            <a:path>
              <a:moveTo>
                <a:pt x="0" y="0"/>
              </a:moveTo>
              <a:lnTo>
                <a:pt x="0" y="149527"/>
              </a:lnTo>
              <a:lnTo>
                <a:pt x="2074729" y="149527"/>
              </a:lnTo>
              <a:lnTo>
                <a:pt x="2074729" y="21941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ED9BF5-7304-48C3-80C5-C691F0FC91CC}">
      <dsp:nvSpPr>
        <dsp:cNvPr id="0" name=""/>
        <dsp:cNvSpPr/>
      </dsp:nvSpPr>
      <dsp:spPr>
        <a:xfrm>
          <a:off x="2224831" y="1370528"/>
          <a:ext cx="1844203" cy="219418"/>
        </a:xfrm>
        <a:custGeom>
          <a:avLst/>
          <a:gdLst/>
          <a:ahLst/>
          <a:cxnLst/>
          <a:rect l="0" t="0" r="0" b="0"/>
          <a:pathLst>
            <a:path>
              <a:moveTo>
                <a:pt x="0" y="0"/>
              </a:moveTo>
              <a:lnTo>
                <a:pt x="0" y="149527"/>
              </a:lnTo>
              <a:lnTo>
                <a:pt x="1844203" y="149527"/>
              </a:lnTo>
              <a:lnTo>
                <a:pt x="1844203" y="2194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9D1CDC-4FA7-4225-8667-8D7B3DED6530}">
      <dsp:nvSpPr>
        <dsp:cNvPr id="0" name=""/>
        <dsp:cNvSpPr/>
      </dsp:nvSpPr>
      <dsp:spPr>
        <a:xfrm>
          <a:off x="2224831" y="1370528"/>
          <a:ext cx="922101" cy="219418"/>
        </a:xfrm>
        <a:custGeom>
          <a:avLst/>
          <a:gdLst/>
          <a:ahLst/>
          <a:cxnLst/>
          <a:rect l="0" t="0" r="0" b="0"/>
          <a:pathLst>
            <a:path>
              <a:moveTo>
                <a:pt x="0" y="0"/>
              </a:moveTo>
              <a:lnTo>
                <a:pt x="0" y="149527"/>
              </a:lnTo>
              <a:lnTo>
                <a:pt x="922101" y="149527"/>
              </a:lnTo>
              <a:lnTo>
                <a:pt x="922101" y="2194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AA06EC-A0F1-4B25-B1B6-EC8951089A5C}">
      <dsp:nvSpPr>
        <dsp:cNvPr id="0" name=""/>
        <dsp:cNvSpPr/>
      </dsp:nvSpPr>
      <dsp:spPr>
        <a:xfrm>
          <a:off x="2179111" y="1370528"/>
          <a:ext cx="91440" cy="219418"/>
        </a:xfrm>
        <a:custGeom>
          <a:avLst/>
          <a:gdLst/>
          <a:ahLst/>
          <a:cxnLst/>
          <a:rect l="0" t="0" r="0" b="0"/>
          <a:pathLst>
            <a:path>
              <a:moveTo>
                <a:pt x="45720" y="0"/>
              </a:moveTo>
              <a:lnTo>
                <a:pt x="45720" y="2194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643DEE-5D34-44CB-AA5D-6583645C67B4}">
      <dsp:nvSpPr>
        <dsp:cNvPr id="0" name=""/>
        <dsp:cNvSpPr/>
      </dsp:nvSpPr>
      <dsp:spPr>
        <a:xfrm>
          <a:off x="1302729" y="1370528"/>
          <a:ext cx="922101" cy="219418"/>
        </a:xfrm>
        <a:custGeom>
          <a:avLst/>
          <a:gdLst/>
          <a:ahLst/>
          <a:cxnLst/>
          <a:rect l="0" t="0" r="0" b="0"/>
          <a:pathLst>
            <a:path>
              <a:moveTo>
                <a:pt x="922101" y="0"/>
              </a:moveTo>
              <a:lnTo>
                <a:pt x="922101" y="149527"/>
              </a:lnTo>
              <a:lnTo>
                <a:pt x="0" y="149527"/>
              </a:lnTo>
              <a:lnTo>
                <a:pt x="0" y="2194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4D2739-C6C2-4147-A3AF-69907D306D2F}">
      <dsp:nvSpPr>
        <dsp:cNvPr id="0" name=""/>
        <dsp:cNvSpPr/>
      </dsp:nvSpPr>
      <dsp:spPr>
        <a:xfrm>
          <a:off x="380627" y="1370528"/>
          <a:ext cx="1844203" cy="219418"/>
        </a:xfrm>
        <a:custGeom>
          <a:avLst/>
          <a:gdLst/>
          <a:ahLst/>
          <a:cxnLst/>
          <a:rect l="0" t="0" r="0" b="0"/>
          <a:pathLst>
            <a:path>
              <a:moveTo>
                <a:pt x="1844203" y="0"/>
              </a:moveTo>
              <a:lnTo>
                <a:pt x="1844203" y="149527"/>
              </a:lnTo>
              <a:lnTo>
                <a:pt x="0" y="149527"/>
              </a:lnTo>
              <a:lnTo>
                <a:pt x="0" y="2194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A6A4F1-B096-45CE-9D8C-AFBB0BF84F0A}">
      <dsp:nvSpPr>
        <dsp:cNvPr id="0" name=""/>
        <dsp:cNvSpPr/>
      </dsp:nvSpPr>
      <dsp:spPr>
        <a:xfrm>
          <a:off x="2224831" y="672036"/>
          <a:ext cx="2074729" cy="219418"/>
        </a:xfrm>
        <a:custGeom>
          <a:avLst/>
          <a:gdLst/>
          <a:ahLst/>
          <a:cxnLst/>
          <a:rect l="0" t="0" r="0" b="0"/>
          <a:pathLst>
            <a:path>
              <a:moveTo>
                <a:pt x="2074729" y="0"/>
              </a:moveTo>
              <a:lnTo>
                <a:pt x="2074729" y="149527"/>
              </a:lnTo>
              <a:lnTo>
                <a:pt x="0" y="149527"/>
              </a:lnTo>
              <a:lnTo>
                <a:pt x="0" y="21941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000179-D2B8-43D5-93AE-1A39B78E6E49}">
      <dsp:nvSpPr>
        <dsp:cNvPr id="0" name=""/>
        <dsp:cNvSpPr/>
      </dsp:nvSpPr>
      <dsp:spPr>
        <a:xfrm>
          <a:off x="3922337" y="192962"/>
          <a:ext cx="754446" cy="4790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ED5B0C-6B6C-4B54-ACFF-583B7858B6F6}">
      <dsp:nvSpPr>
        <dsp:cNvPr id="0" name=""/>
        <dsp:cNvSpPr/>
      </dsp:nvSpPr>
      <dsp:spPr>
        <a:xfrm>
          <a:off x="4006164" y="272598"/>
          <a:ext cx="754446" cy="4790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恶意代码与防御</a:t>
          </a:r>
        </a:p>
      </dsp:txBody>
      <dsp:txXfrm>
        <a:off x="4020196" y="286630"/>
        <a:ext cx="726382" cy="451009"/>
      </dsp:txXfrm>
    </dsp:sp>
    <dsp:sp modelId="{1FBDBA83-C912-4B6D-BE7D-4069991A47A4}">
      <dsp:nvSpPr>
        <dsp:cNvPr id="0" name=""/>
        <dsp:cNvSpPr/>
      </dsp:nvSpPr>
      <dsp:spPr>
        <a:xfrm>
          <a:off x="1847608" y="891454"/>
          <a:ext cx="754446" cy="4790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B152E4-3C3C-434E-958C-F09CAF98CA41}">
      <dsp:nvSpPr>
        <dsp:cNvPr id="0" name=""/>
        <dsp:cNvSpPr/>
      </dsp:nvSpPr>
      <dsp:spPr>
        <a:xfrm>
          <a:off x="1931435" y="971091"/>
          <a:ext cx="754446" cy="4790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恶意代码</a:t>
          </a:r>
        </a:p>
      </dsp:txBody>
      <dsp:txXfrm>
        <a:off x="1945467" y="985123"/>
        <a:ext cx="726382" cy="451009"/>
      </dsp:txXfrm>
    </dsp:sp>
    <dsp:sp modelId="{1A5D1408-6396-455E-B8B5-8FE075717A67}">
      <dsp:nvSpPr>
        <dsp:cNvPr id="0" name=""/>
        <dsp:cNvSpPr/>
      </dsp:nvSpPr>
      <dsp:spPr>
        <a:xfrm>
          <a:off x="3404" y="1589947"/>
          <a:ext cx="754446" cy="4790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F8A286-14E0-4872-9B94-6C9129C8BFCC}">
      <dsp:nvSpPr>
        <dsp:cNvPr id="0" name=""/>
        <dsp:cNvSpPr/>
      </dsp:nvSpPr>
      <dsp:spPr>
        <a:xfrm>
          <a:off x="87231" y="1669583"/>
          <a:ext cx="754446" cy="4790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蠕虫</a:t>
          </a:r>
        </a:p>
      </dsp:txBody>
      <dsp:txXfrm>
        <a:off x="101263" y="1683615"/>
        <a:ext cx="726382" cy="451009"/>
      </dsp:txXfrm>
    </dsp:sp>
    <dsp:sp modelId="{614EE1B4-F6D2-4DFF-8408-7AA5EF1CA43B}">
      <dsp:nvSpPr>
        <dsp:cNvPr id="0" name=""/>
        <dsp:cNvSpPr/>
      </dsp:nvSpPr>
      <dsp:spPr>
        <a:xfrm>
          <a:off x="925506" y="1589947"/>
          <a:ext cx="754446" cy="4790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9F434C-F2D0-4D2A-AB84-A5150F292C49}">
      <dsp:nvSpPr>
        <dsp:cNvPr id="0" name=""/>
        <dsp:cNvSpPr/>
      </dsp:nvSpPr>
      <dsp:spPr>
        <a:xfrm>
          <a:off x="1009333" y="1669583"/>
          <a:ext cx="754446" cy="4790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病毒</a:t>
          </a:r>
        </a:p>
      </dsp:txBody>
      <dsp:txXfrm>
        <a:off x="1023365" y="1683615"/>
        <a:ext cx="726382" cy="451009"/>
      </dsp:txXfrm>
    </dsp:sp>
    <dsp:sp modelId="{6BD1425D-87E0-4C00-8046-3A0650366316}">
      <dsp:nvSpPr>
        <dsp:cNvPr id="0" name=""/>
        <dsp:cNvSpPr/>
      </dsp:nvSpPr>
      <dsp:spPr>
        <a:xfrm>
          <a:off x="1847608" y="1589947"/>
          <a:ext cx="754446" cy="4790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925D66-9844-49E2-A07C-0B9C88456F9E}">
      <dsp:nvSpPr>
        <dsp:cNvPr id="0" name=""/>
        <dsp:cNvSpPr/>
      </dsp:nvSpPr>
      <dsp:spPr>
        <a:xfrm>
          <a:off x="1931435" y="1669583"/>
          <a:ext cx="754446" cy="4790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木马</a:t>
          </a:r>
        </a:p>
      </dsp:txBody>
      <dsp:txXfrm>
        <a:off x="1945467" y="1683615"/>
        <a:ext cx="726382" cy="451009"/>
      </dsp:txXfrm>
    </dsp:sp>
    <dsp:sp modelId="{BBBDD3DA-A4BD-40D2-AB86-56CD6CE44E86}">
      <dsp:nvSpPr>
        <dsp:cNvPr id="0" name=""/>
        <dsp:cNvSpPr/>
      </dsp:nvSpPr>
      <dsp:spPr>
        <a:xfrm>
          <a:off x="2769710" y="1589947"/>
          <a:ext cx="754446" cy="4790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BF3CD8-39CD-4085-8C2F-5D10FA04373E}">
      <dsp:nvSpPr>
        <dsp:cNvPr id="0" name=""/>
        <dsp:cNvSpPr/>
      </dsp:nvSpPr>
      <dsp:spPr>
        <a:xfrm>
          <a:off x="2853537" y="1669583"/>
          <a:ext cx="754446" cy="4790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流氓软件</a:t>
          </a:r>
        </a:p>
      </dsp:txBody>
      <dsp:txXfrm>
        <a:off x="2867569" y="1683615"/>
        <a:ext cx="726382" cy="451009"/>
      </dsp:txXfrm>
    </dsp:sp>
    <dsp:sp modelId="{3776E7A6-09EC-4DC0-892D-30D06E38E522}">
      <dsp:nvSpPr>
        <dsp:cNvPr id="0" name=""/>
        <dsp:cNvSpPr/>
      </dsp:nvSpPr>
      <dsp:spPr>
        <a:xfrm>
          <a:off x="3691811" y="1589947"/>
          <a:ext cx="754446" cy="4790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65E346-7DDD-4C37-ADC2-4C155DF154B5}">
      <dsp:nvSpPr>
        <dsp:cNvPr id="0" name=""/>
        <dsp:cNvSpPr/>
      </dsp:nvSpPr>
      <dsp:spPr>
        <a:xfrm>
          <a:off x="3775639" y="1669583"/>
          <a:ext cx="754446" cy="4790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a:t>
          </a:r>
          <a:endParaRPr lang="zh-CN" altLang="en-US" sz="1200" kern="1200" dirty="0"/>
        </a:p>
      </dsp:txBody>
      <dsp:txXfrm>
        <a:off x="3789671" y="1683615"/>
        <a:ext cx="726382" cy="451009"/>
      </dsp:txXfrm>
    </dsp:sp>
    <dsp:sp modelId="{D3A8D276-F22A-4F67-93B3-F8E415E05848}">
      <dsp:nvSpPr>
        <dsp:cNvPr id="0" name=""/>
        <dsp:cNvSpPr/>
      </dsp:nvSpPr>
      <dsp:spPr>
        <a:xfrm>
          <a:off x="5997066" y="891454"/>
          <a:ext cx="754446" cy="4790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BD376D-C60B-4D8A-A604-70627A47E0DD}">
      <dsp:nvSpPr>
        <dsp:cNvPr id="0" name=""/>
        <dsp:cNvSpPr/>
      </dsp:nvSpPr>
      <dsp:spPr>
        <a:xfrm>
          <a:off x="6080893" y="971091"/>
          <a:ext cx="754446" cy="4790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防御</a:t>
          </a:r>
        </a:p>
      </dsp:txBody>
      <dsp:txXfrm>
        <a:off x="6094925" y="985123"/>
        <a:ext cx="726382" cy="451009"/>
      </dsp:txXfrm>
    </dsp:sp>
    <dsp:sp modelId="{519F929D-33E5-47E6-9914-97A4AA42D0D9}">
      <dsp:nvSpPr>
        <dsp:cNvPr id="0" name=""/>
        <dsp:cNvSpPr/>
      </dsp:nvSpPr>
      <dsp:spPr>
        <a:xfrm>
          <a:off x="4613913" y="1589947"/>
          <a:ext cx="754446" cy="4790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853C53-362B-4CF7-94F8-32EEB9180D09}">
      <dsp:nvSpPr>
        <dsp:cNvPr id="0" name=""/>
        <dsp:cNvSpPr/>
      </dsp:nvSpPr>
      <dsp:spPr>
        <a:xfrm>
          <a:off x="4697741" y="1669583"/>
          <a:ext cx="754446" cy="4790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环境</a:t>
          </a:r>
        </a:p>
      </dsp:txBody>
      <dsp:txXfrm>
        <a:off x="4711773" y="1683615"/>
        <a:ext cx="726382" cy="451009"/>
      </dsp:txXfrm>
    </dsp:sp>
    <dsp:sp modelId="{67A6A3D4-24DC-4C65-B6B3-71D2B1A185DD}">
      <dsp:nvSpPr>
        <dsp:cNvPr id="0" name=""/>
        <dsp:cNvSpPr/>
      </dsp:nvSpPr>
      <dsp:spPr>
        <a:xfrm>
          <a:off x="3691811" y="2288439"/>
          <a:ext cx="754446" cy="4790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76DD05-C39F-4FE8-855C-F26A44321297}">
      <dsp:nvSpPr>
        <dsp:cNvPr id="0" name=""/>
        <dsp:cNvSpPr/>
      </dsp:nvSpPr>
      <dsp:spPr>
        <a:xfrm>
          <a:off x="3775639" y="2368075"/>
          <a:ext cx="754446" cy="4790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单机</a:t>
          </a:r>
        </a:p>
      </dsp:txBody>
      <dsp:txXfrm>
        <a:off x="3789671" y="2382107"/>
        <a:ext cx="726382" cy="451009"/>
      </dsp:txXfrm>
    </dsp:sp>
    <dsp:sp modelId="{43387059-308B-40DA-81F5-AE3EA4D1A098}">
      <dsp:nvSpPr>
        <dsp:cNvPr id="0" name=""/>
        <dsp:cNvSpPr/>
      </dsp:nvSpPr>
      <dsp:spPr>
        <a:xfrm>
          <a:off x="4613913" y="2288439"/>
          <a:ext cx="754446" cy="4790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EFAEB5-31E0-4AFE-BBA5-2A69CBF702B5}">
      <dsp:nvSpPr>
        <dsp:cNvPr id="0" name=""/>
        <dsp:cNvSpPr/>
      </dsp:nvSpPr>
      <dsp:spPr>
        <a:xfrm>
          <a:off x="4697741" y="2368075"/>
          <a:ext cx="754446" cy="4790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网络</a:t>
          </a:r>
        </a:p>
      </dsp:txBody>
      <dsp:txXfrm>
        <a:off x="4711773" y="2382107"/>
        <a:ext cx="726382" cy="451009"/>
      </dsp:txXfrm>
    </dsp:sp>
    <dsp:sp modelId="{199E7271-B6EB-4BCD-80D7-C228C231A8DA}">
      <dsp:nvSpPr>
        <dsp:cNvPr id="0" name=""/>
        <dsp:cNvSpPr/>
      </dsp:nvSpPr>
      <dsp:spPr>
        <a:xfrm>
          <a:off x="5536015" y="2288439"/>
          <a:ext cx="754446" cy="4790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27FB65-D99C-4703-A423-B344779B2B1B}">
      <dsp:nvSpPr>
        <dsp:cNvPr id="0" name=""/>
        <dsp:cNvSpPr/>
      </dsp:nvSpPr>
      <dsp:spPr>
        <a:xfrm>
          <a:off x="5619843" y="2368075"/>
          <a:ext cx="754446" cy="4790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联动</a:t>
          </a:r>
        </a:p>
      </dsp:txBody>
      <dsp:txXfrm>
        <a:off x="5633875" y="2382107"/>
        <a:ext cx="726382" cy="451009"/>
      </dsp:txXfrm>
    </dsp:sp>
    <dsp:sp modelId="{9302513B-8654-409E-A47C-71A7A0209A41}">
      <dsp:nvSpPr>
        <dsp:cNvPr id="0" name=""/>
        <dsp:cNvSpPr/>
      </dsp:nvSpPr>
      <dsp:spPr>
        <a:xfrm>
          <a:off x="7380219" y="1589947"/>
          <a:ext cx="754446" cy="4790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FD5EE1-07D3-4BDC-8E89-566F5D4A839F}">
      <dsp:nvSpPr>
        <dsp:cNvPr id="0" name=""/>
        <dsp:cNvSpPr/>
      </dsp:nvSpPr>
      <dsp:spPr>
        <a:xfrm>
          <a:off x="7464046" y="1669583"/>
          <a:ext cx="754446" cy="4790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方法</a:t>
          </a:r>
        </a:p>
      </dsp:txBody>
      <dsp:txXfrm>
        <a:off x="7478078" y="1683615"/>
        <a:ext cx="726382" cy="451009"/>
      </dsp:txXfrm>
    </dsp:sp>
    <dsp:sp modelId="{9FD191D2-54BB-4DB5-AB56-1717D2582EC7}">
      <dsp:nvSpPr>
        <dsp:cNvPr id="0" name=""/>
        <dsp:cNvSpPr/>
      </dsp:nvSpPr>
      <dsp:spPr>
        <a:xfrm>
          <a:off x="6458117" y="2288439"/>
          <a:ext cx="754446" cy="4790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340B11-3C09-47AD-942B-24F1FCCA9E26}">
      <dsp:nvSpPr>
        <dsp:cNvPr id="0" name=""/>
        <dsp:cNvSpPr/>
      </dsp:nvSpPr>
      <dsp:spPr>
        <a:xfrm>
          <a:off x="6541944" y="2368075"/>
          <a:ext cx="754446" cy="4790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特征码</a:t>
          </a:r>
        </a:p>
      </dsp:txBody>
      <dsp:txXfrm>
        <a:off x="6555976" y="2382107"/>
        <a:ext cx="726382" cy="451009"/>
      </dsp:txXfrm>
    </dsp:sp>
    <dsp:sp modelId="{7250EDFD-E803-44FB-A150-86BE00F31F64}">
      <dsp:nvSpPr>
        <dsp:cNvPr id="0" name=""/>
        <dsp:cNvSpPr/>
      </dsp:nvSpPr>
      <dsp:spPr>
        <a:xfrm>
          <a:off x="7380219" y="2288439"/>
          <a:ext cx="754446" cy="4790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CA5EE7-FE8A-45F9-A1F8-0F18CB2BA8E5}">
      <dsp:nvSpPr>
        <dsp:cNvPr id="0" name=""/>
        <dsp:cNvSpPr/>
      </dsp:nvSpPr>
      <dsp:spPr>
        <a:xfrm>
          <a:off x="7464046" y="2368075"/>
          <a:ext cx="754446" cy="4790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行为监控</a:t>
          </a:r>
        </a:p>
      </dsp:txBody>
      <dsp:txXfrm>
        <a:off x="7478078" y="2382107"/>
        <a:ext cx="726382" cy="451009"/>
      </dsp:txXfrm>
    </dsp:sp>
    <dsp:sp modelId="{AA299277-F396-420D-93DF-D7871A6AFED0}">
      <dsp:nvSpPr>
        <dsp:cNvPr id="0" name=""/>
        <dsp:cNvSpPr/>
      </dsp:nvSpPr>
      <dsp:spPr>
        <a:xfrm>
          <a:off x="8302321" y="2288439"/>
          <a:ext cx="754446" cy="4790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E4A711-D232-4E0D-BDF4-469EF6261408}">
      <dsp:nvSpPr>
        <dsp:cNvPr id="0" name=""/>
        <dsp:cNvSpPr/>
      </dsp:nvSpPr>
      <dsp:spPr>
        <a:xfrm>
          <a:off x="8386148" y="2368075"/>
          <a:ext cx="754446" cy="4790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a:t>
          </a:r>
          <a:endParaRPr lang="zh-CN" altLang="en-US" sz="1200" kern="1200" dirty="0"/>
        </a:p>
      </dsp:txBody>
      <dsp:txXfrm>
        <a:off x="8400180" y="2382107"/>
        <a:ext cx="726382" cy="4510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7DC2E-3FB9-4957-BAEE-A1F54DB0D6AB}">
      <dsp:nvSpPr>
        <dsp:cNvPr id="0" name=""/>
        <dsp:cNvSpPr/>
      </dsp:nvSpPr>
      <dsp:spPr>
        <a:xfrm>
          <a:off x="8037834" y="1624739"/>
          <a:ext cx="736699" cy="175300"/>
        </a:xfrm>
        <a:custGeom>
          <a:avLst/>
          <a:gdLst/>
          <a:ahLst/>
          <a:cxnLst/>
          <a:rect l="0" t="0" r="0" b="0"/>
          <a:pathLst>
            <a:path>
              <a:moveTo>
                <a:pt x="0" y="0"/>
              </a:moveTo>
              <a:lnTo>
                <a:pt x="0" y="119462"/>
              </a:lnTo>
              <a:lnTo>
                <a:pt x="736699" y="119462"/>
              </a:lnTo>
              <a:lnTo>
                <a:pt x="736699" y="17530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F9BAFF-C0F2-4CAF-AC99-E269A300487D}">
      <dsp:nvSpPr>
        <dsp:cNvPr id="0" name=""/>
        <dsp:cNvSpPr/>
      </dsp:nvSpPr>
      <dsp:spPr>
        <a:xfrm>
          <a:off x="7992114" y="1624739"/>
          <a:ext cx="91440" cy="175300"/>
        </a:xfrm>
        <a:custGeom>
          <a:avLst/>
          <a:gdLst/>
          <a:ahLst/>
          <a:cxnLst/>
          <a:rect l="0" t="0" r="0" b="0"/>
          <a:pathLst>
            <a:path>
              <a:moveTo>
                <a:pt x="45720" y="0"/>
              </a:moveTo>
              <a:lnTo>
                <a:pt x="45720" y="17530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3C7D46-1716-4CDF-9E8F-95365711CBFB}">
      <dsp:nvSpPr>
        <dsp:cNvPr id="0" name=""/>
        <dsp:cNvSpPr/>
      </dsp:nvSpPr>
      <dsp:spPr>
        <a:xfrm>
          <a:off x="7301135" y="1624739"/>
          <a:ext cx="736699" cy="175300"/>
        </a:xfrm>
        <a:custGeom>
          <a:avLst/>
          <a:gdLst/>
          <a:ahLst/>
          <a:cxnLst/>
          <a:rect l="0" t="0" r="0" b="0"/>
          <a:pathLst>
            <a:path>
              <a:moveTo>
                <a:pt x="736699" y="0"/>
              </a:moveTo>
              <a:lnTo>
                <a:pt x="736699" y="119462"/>
              </a:lnTo>
              <a:lnTo>
                <a:pt x="0" y="119462"/>
              </a:lnTo>
              <a:lnTo>
                <a:pt x="0" y="17530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C781A3-2B93-42EA-A727-7D5FBC4505D1}">
      <dsp:nvSpPr>
        <dsp:cNvPr id="0" name=""/>
        <dsp:cNvSpPr/>
      </dsp:nvSpPr>
      <dsp:spPr>
        <a:xfrm>
          <a:off x="5459387" y="1066689"/>
          <a:ext cx="2578447" cy="175300"/>
        </a:xfrm>
        <a:custGeom>
          <a:avLst/>
          <a:gdLst/>
          <a:ahLst/>
          <a:cxnLst/>
          <a:rect l="0" t="0" r="0" b="0"/>
          <a:pathLst>
            <a:path>
              <a:moveTo>
                <a:pt x="0" y="0"/>
              </a:moveTo>
              <a:lnTo>
                <a:pt x="0" y="119462"/>
              </a:lnTo>
              <a:lnTo>
                <a:pt x="2578447" y="119462"/>
              </a:lnTo>
              <a:lnTo>
                <a:pt x="2578447" y="17530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70FE12-AA48-4475-BD21-84272D766434}">
      <dsp:nvSpPr>
        <dsp:cNvPr id="0" name=""/>
        <dsp:cNvSpPr/>
      </dsp:nvSpPr>
      <dsp:spPr>
        <a:xfrm>
          <a:off x="5827737" y="1624739"/>
          <a:ext cx="736699" cy="175300"/>
        </a:xfrm>
        <a:custGeom>
          <a:avLst/>
          <a:gdLst/>
          <a:ahLst/>
          <a:cxnLst/>
          <a:rect l="0" t="0" r="0" b="0"/>
          <a:pathLst>
            <a:path>
              <a:moveTo>
                <a:pt x="0" y="0"/>
              </a:moveTo>
              <a:lnTo>
                <a:pt x="0" y="119462"/>
              </a:lnTo>
              <a:lnTo>
                <a:pt x="736699" y="119462"/>
              </a:lnTo>
              <a:lnTo>
                <a:pt x="736699" y="17530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5526B8-8A52-411F-98B2-27D2422F01CF}">
      <dsp:nvSpPr>
        <dsp:cNvPr id="0" name=""/>
        <dsp:cNvSpPr/>
      </dsp:nvSpPr>
      <dsp:spPr>
        <a:xfrm>
          <a:off x="5782017" y="1624739"/>
          <a:ext cx="91440" cy="175300"/>
        </a:xfrm>
        <a:custGeom>
          <a:avLst/>
          <a:gdLst/>
          <a:ahLst/>
          <a:cxnLst/>
          <a:rect l="0" t="0" r="0" b="0"/>
          <a:pathLst>
            <a:path>
              <a:moveTo>
                <a:pt x="45720" y="0"/>
              </a:moveTo>
              <a:lnTo>
                <a:pt x="45720" y="17530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DB514C-80C8-4495-B6CA-D9DF4F31D99B}">
      <dsp:nvSpPr>
        <dsp:cNvPr id="0" name=""/>
        <dsp:cNvSpPr/>
      </dsp:nvSpPr>
      <dsp:spPr>
        <a:xfrm>
          <a:off x="5091038" y="1624739"/>
          <a:ext cx="736699" cy="175300"/>
        </a:xfrm>
        <a:custGeom>
          <a:avLst/>
          <a:gdLst/>
          <a:ahLst/>
          <a:cxnLst/>
          <a:rect l="0" t="0" r="0" b="0"/>
          <a:pathLst>
            <a:path>
              <a:moveTo>
                <a:pt x="736699" y="0"/>
              </a:moveTo>
              <a:lnTo>
                <a:pt x="736699" y="119462"/>
              </a:lnTo>
              <a:lnTo>
                <a:pt x="0" y="119462"/>
              </a:lnTo>
              <a:lnTo>
                <a:pt x="0" y="17530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E109D6-9F6A-49D1-A799-A453EC62D309}">
      <dsp:nvSpPr>
        <dsp:cNvPr id="0" name=""/>
        <dsp:cNvSpPr/>
      </dsp:nvSpPr>
      <dsp:spPr>
        <a:xfrm>
          <a:off x="5459387" y="1066689"/>
          <a:ext cx="368349" cy="175300"/>
        </a:xfrm>
        <a:custGeom>
          <a:avLst/>
          <a:gdLst/>
          <a:ahLst/>
          <a:cxnLst/>
          <a:rect l="0" t="0" r="0" b="0"/>
          <a:pathLst>
            <a:path>
              <a:moveTo>
                <a:pt x="0" y="0"/>
              </a:moveTo>
              <a:lnTo>
                <a:pt x="0" y="119462"/>
              </a:lnTo>
              <a:lnTo>
                <a:pt x="368349" y="119462"/>
              </a:lnTo>
              <a:lnTo>
                <a:pt x="368349" y="17530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A05C5D-7702-4BF4-B516-32D30BD43674}">
      <dsp:nvSpPr>
        <dsp:cNvPr id="0" name=""/>
        <dsp:cNvSpPr/>
      </dsp:nvSpPr>
      <dsp:spPr>
        <a:xfrm>
          <a:off x="4354338" y="2182789"/>
          <a:ext cx="1105048" cy="175300"/>
        </a:xfrm>
        <a:custGeom>
          <a:avLst/>
          <a:gdLst/>
          <a:ahLst/>
          <a:cxnLst/>
          <a:rect l="0" t="0" r="0" b="0"/>
          <a:pathLst>
            <a:path>
              <a:moveTo>
                <a:pt x="0" y="0"/>
              </a:moveTo>
              <a:lnTo>
                <a:pt x="0" y="119462"/>
              </a:lnTo>
              <a:lnTo>
                <a:pt x="1105048" y="119462"/>
              </a:lnTo>
              <a:lnTo>
                <a:pt x="1105048" y="17530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EB7BB2-C71A-4CF0-BBCC-5D059A2381FB}">
      <dsp:nvSpPr>
        <dsp:cNvPr id="0" name=""/>
        <dsp:cNvSpPr/>
      </dsp:nvSpPr>
      <dsp:spPr>
        <a:xfrm>
          <a:off x="4354338" y="2182789"/>
          <a:ext cx="368349" cy="175300"/>
        </a:xfrm>
        <a:custGeom>
          <a:avLst/>
          <a:gdLst/>
          <a:ahLst/>
          <a:cxnLst/>
          <a:rect l="0" t="0" r="0" b="0"/>
          <a:pathLst>
            <a:path>
              <a:moveTo>
                <a:pt x="0" y="0"/>
              </a:moveTo>
              <a:lnTo>
                <a:pt x="0" y="119462"/>
              </a:lnTo>
              <a:lnTo>
                <a:pt x="368349" y="119462"/>
              </a:lnTo>
              <a:lnTo>
                <a:pt x="368349" y="17530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A182AB-A095-42EF-812A-DE79776187A0}">
      <dsp:nvSpPr>
        <dsp:cNvPr id="0" name=""/>
        <dsp:cNvSpPr/>
      </dsp:nvSpPr>
      <dsp:spPr>
        <a:xfrm>
          <a:off x="3985989" y="2182789"/>
          <a:ext cx="368349" cy="175300"/>
        </a:xfrm>
        <a:custGeom>
          <a:avLst/>
          <a:gdLst/>
          <a:ahLst/>
          <a:cxnLst/>
          <a:rect l="0" t="0" r="0" b="0"/>
          <a:pathLst>
            <a:path>
              <a:moveTo>
                <a:pt x="368349" y="0"/>
              </a:moveTo>
              <a:lnTo>
                <a:pt x="368349" y="119462"/>
              </a:lnTo>
              <a:lnTo>
                <a:pt x="0" y="119462"/>
              </a:lnTo>
              <a:lnTo>
                <a:pt x="0" y="17530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486A5C-C142-4B91-9679-386351256382}">
      <dsp:nvSpPr>
        <dsp:cNvPr id="0" name=""/>
        <dsp:cNvSpPr/>
      </dsp:nvSpPr>
      <dsp:spPr>
        <a:xfrm>
          <a:off x="3249290" y="2182789"/>
          <a:ext cx="1105048" cy="175300"/>
        </a:xfrm>
        <a:custGeom>
          <a:avLst/>
          <a:gdLst/>
          <a:ahLst/>
          <a:cxnLst/>
          <a:rect l="0" t="0" r="0" b="0"/>
          <a:pathLst>
            <a:path>
              <a:moveTo>
                <a:pt x="1105048" y="0"/>
              </a:moveTo>
              <a:lnTo>
                <a:pt x="1105048" y="119462"/>
              </a:lnTo>
              <a:lnTo>
                <a:pt x="0" y="119462"/>
              </a:lnTo>
              <a:lnTo>
                <a:pt x="0" y="17530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4D2739-C6C2-4147-A3AF-69907D306D2F}">
      <dsp:nvSpPr>
        <dsp:cNvPr id="0" name=""/>
        <dsp:cNvSpPr/>
      </dsp:nvSpPr>
      <dsp:spPr>
        <a:xfrm>
          <a:off x="2880940" y="1624739"/>
          <a:ext cx="1473398" cy="175300"/>
        </a:xfrm>
        <a:custGeom>
          <a:avLst/>
          <a:gdLst/>
          <a:ahLst/>
          <a:cxnLst/>
          <a:rect l="0" t="0" r="0" b="0"/>
          <a:pathLst>
            <a:path>
              <a:moveTo>
                <a:pt x="0" y="0"/>
              </a:moveTo>
              <a:lnTo>
                <a:pt x="0" y="119462"/>
              </a:lnTo>
              <a:lnTo>
                <a:pt x="1473398" y="119462"/>
              </a:lnTo>
              <a:lnTo>
                <a:pt x="1473398" y="17530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3630F0-FABA-4D4A-9645-FDF2057C40DE}">
      <dsp:nvSpPr>
        <dsp:cNvPr id="0" name=""/>
        <dsp:cNvSpPr/>
      </dsp:nvSpPr>
      <dsp:spPr>
        <a:xfrm>
          <a:off x="1407541" y="2182789"/>
          <a:ext cx="1105048" cy="175300"/>
        </a:xfrm>
        <a:custGeom>
          <a:avLst/>
          <a:gdLst/>
          <a:ahLst/>
          <a:cxnLst/>
          <a:rect l="0" t="0" r="0" b="0"/>
          <a:pathLst>
            <a:path>
              <a:moveTo>
                <a:pt x="0" y="0"/>
              </a:moveTo>
              <a:lnTo>
                <a:pt x="0" y="119462"/>
              </a:lnTo>
              <a:lnTo>
                <a:pt x="1105048" y="119462"/>
              </a:lnTo>
              <a:lnTo>
                <a:pt x="1105048" y="17530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84341C-4C76-43C4-B953-1E34FB318DEB}">
      <dsp:nvSpPr>
        <dsp:cNvPr id="0" name=""/>
        <dsp:cNvSpPr/>
      </dsp:nvSpPr>
      <dsp:spPr>
        <a:xfrm>
          <a:off x="1407541" y="2182789"/>
          <a:ext cx="368349" cy="175300"/>
        </a:xfrm>
        <a:custGeom>
          <a:avLst/>
          <a:gdLst/>
          <a:ahLst/>
          <a:cxnLst/>
          <a:rect l="0" t="0" r="0" b="0"/>
          <a:pathLst>
            <a:path>
              <a:moveTo>
                <a:pt x="0" y="0"/>
              </a:moveTo>
              <a:lnTo>
                <a:pt x="0" y="119462"/>
              </a:lnTo>
              <a:lnTo>
                <a:pt x="368349" y="119462"/>
              </a:lnTo>
              <a:lnTo>
                <a:pt x="368349" y="17530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49933E-9104-44A0-B763-2979C0EEB9F5}">
      <dsp:nvSpPr>
        <dsp:cNvPr id="0" name=""/>
        <dsp:cNvSpPr/>
      </dsp:nvSpPr>
      <dsp:spPr>
        <a:xfrm>
          <a:off x="1039192" y="2182789"/>
          <a:ext cx="368349" cy="175300"/>
        </a:xfrm>
        <a:custGeom>
          <a:avLst/>
          <a:gdLst/>
          <a:ahLst/>
          <a:cxnLst/>
          <a:rect l="0" t="0" r="0" b="0"/>
          <a:pathLst>
            <a:path>
              <a:moveTo>
                <a:pt x="368349" y="0"/>
              </a:moveTo>
              <a:lnTo>
                <a:pt x="368349" y="119462"/>
              </a:lnTo>
              <a:lnTo>
                <a:pt x="0" y="119462"/>
              </a:lnTo>
              <a:lnTo>
                <a:pt x="0" y="17530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C748C8-B716-4C12-953B-F70602482A39}">
      <dsp:nvSpPr>
        <dsp:cNvPr id="0" name=""/>
        <dsp:cNvSpPr/>
      </dsp:nvSpPr>
      <dsp:spPr>
        <a:xfrm>
          <a:off x="302493" y="2182789"/>
          <a:ext cx="1105048" cy="175300"/>
        </a:xfrm>
        <a:custGeom>
          <a:avLst/>
          <a:gdLst/>
          <a:ahLst/>
          <a:cxnLst/>
          <a:rect l="0" t="0" r="0" b="0"/>
          <a:pathLst>
            <a:path>
              <a:moveTo>
                <a:pt x="1105048" y="0"/>
              </a:moveTo>
              <a:lnTo>
                <a:pt x="1105048" y="119462"/>
              </a:lnTo>
              <a:lnTo>
                <a:pt x="0" y="119462"/>
              </a:lnTo>
              <a:lnTo>
                <a:pt x="0" y="17530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D46CC0-34E0-4F7A-BAED-0529EE357A2A}">
      <dsp:nvSpPr>
        <dsp:cNvPr id="0" name=""/>
        <dsp:cNvSpPr/>
      </dsp:nvSpPr>
      <dsp:spPr>
        <a:xfrm>
          <a:off x="1407541" y="1624739"/>
          <a:ext cx="1473398" cy="175300"/>
        </a:xfrm>
        <a:custGeom>
          <a:avLst/>
          <a:gdLst/>
          <a:ahLst/>
          <a:cxnLst/>
          <a:rect l="0" t="0" r="0" b="0"/>
          <a:pathLst>
            <a:path>
              <a:moveTo>
                <a:pt x="1473398" y="0"/>
              </a:moveTo>
              <a:lnTo>
                <a:pt x="1473398" y="119462"/>
              </a:lnTo>
              <a:lnTo>
                <a:pt x="0" y="119462"/>
              </a:lnTo>
              <a:lnTo>
                <a:pt x="0" y="17530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A6A4F1-B096-45CE-9D8C-AFBB0BF84F0A}">
      <dsp:nvSpPr>
        <dsp:cNvPr id="0" name=""/>
        <dsp:cNvSpPr/>
      </dsp:nvSpPr>
      <dsp:spPr>
        <a:xfrm>
          <a:off x="2880940" y="1066689"/>
          <a:ext cx="2578447" cy="175300"/>
        </a:xfrm>
        <a:custGeom>
          <a:avLst/>
          <a:gdLst/>
          <a:ahLst/>
          <a:cxnLst/>
          <a:rect l="0" t="0" r="0" b="0"/>
          <a:pathLst>
            <a:path>
              <a:moveTo>
                <a:pt x="2578447" y="0"/>
              </a:moveTo>
              <a:lnTo>
                <a:pt x="2578447" y="119462"/>
              </a:lnTo>
              <a:lnTo>
                <a:pt x="0" y="119462"/>
              </a:lnTo>
              <a:lnTo>
                <a:pt x="0" y="17530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000179-D2B8-43D5-93AE-1A39B78E6E49}">
      <dsp:nvSpPr>
        <dsp:cNvPr id="0" name=""/>
        <dsp:cNvSpPr/>
      </dsp:nvSpPr>
      <dsp:spPr>
        <a:xfrm>
          <a:off x="5158010" y="683941"/>
          <a:ext cx="602753" cy="38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ED5B0C-6B6C-4B54-ACFF-583B7858B6F6}">
      <dsp:nvSpPr>
        <dsp:cNvPr id="0" name=""/>
        <dsp:cNvSpPr/>
      </dsp:nvSpPr>
      <dsp:spPr>
        <a:xfrm>
          <a:off x="5224983" y="747565"/>
          <a:ext cx="602753" cy="3827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验证体系</a:t>
          </a:r>
        </a:p>
      </dsp:txBody>
      <dsp:txXfrm>
        <a:off x="5236193" y="758775"/>
        <a:ext cx="580333" cy="360328"/>
      </dsp:txXfrm>
    </dsp:sp>
    <dsp:sp modelId="{1FBDBA83-C912-4B6D-BE7D-4069991A47A4}">
      <dsp:nvSpPr>
        <dsp:cNvPr id="0" name=""/>
        <dsp:cNvSpPr/>
      </dsp:nvSpPr>
      <dsp:spPr>
        <a:xfrm>
          <a:off x="2579563" y="1241990"/>
          <a:ext cx="602753" cy="38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B152E4-3C3C-434E-958C-F09CAF98CA41}">
      <dsp:nvSpPr>
        <dsp:cNvPr id="0" name=""/>
        <dsp:cNvSpPr/>
      </dsp:nvSpPr>
      <dsp:spPr>
        <a:xfrm>
          <a:off x="2646536" y="1305614"/>
          <a:ext cx="602753" cy="3827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仿真验证</a:t>
          </a:r>
        </a:p>
      </dsp:txBody>
      <dsp:txXfrm>
        <a:off x="2657746" y="1316824"/>
        <a:ext cx="580333" cy="360328"/>
      </dsp:txXfrm>
    </dsp:sp>
    <dsp:sp modelId="{A6475573-A34C-4143-B452-C625930DC0EC}">
      <dsp:nvSpPr>
        <dsp:cNvPr id="0" name=""/>
        <dsp:cNvSpPr/>
      </dsp:nvSpPr>
      <dsp:spPr>
        <a:xfrm>
          <a:off x="1106165" y="1800040"/>
          <a:ext cx="602753" cy="38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EEE1A5-CFCF-4F15-B935-99DF58183308}">
      <dsp:nvSpPr>
        <dsp:cNvPr id="0" name=""/>
        <dsp:cNvSpPr/>
      </dsp:nvSpPr>
      <dsp:spPr>
        <a:xfrm>
          <a:off x="1173137" y="1863664"/>
          <a:ext cx="602753" cy="3827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平台仿真</a:t>
          </a:r>
        </a:p>
      </dsp:txBody>
      <dsp:txXfrm>
        <a:off x="1184347" y="1874874"/>
        <a:ext cx="580333" cy="360328"/>
      </dsp:txXfrm>
    </dsp:sp>
    <dsp:sp modelId="{C3D31A1C-F27F-40AB-A9DD-022CEB99719B}">
      <dsp:nvSpPr>
        <dsp:cNvPr id="0" name=""/>
        <dsp:cNvSpPr/>
      </dsp:nvSpPr>
      <dsp:spPr>
        <a:xfrm>
          <a:off x="1116" y="2358090"/>
          <a:ext cx="602753" cy="38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4F0C11-CBE9-4438-AF53-4CE211AB0AE2}">
      <dsp:nvSpPr>
        <dsp:cNvPr id="0" name=""/>
        <dsp:cNvSpPr/>
      </dsp:nvSpPr>
      <dsp:spPr>
        <a:xfrm>
          <a:off x="68088" y="2421714"/>
          <a:ext cx="602753" cy="3827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设备仿真</a:t>
          </a:r>
        </a:p>
      </dsp:txBody>
      <dsp:txXfrm>
        <a:off x="79298" y="2432924"/>
        <a:ext cx="580333" cy="360328"/>
      </dsp:txXfrm>
    </dsp:sp>
    <dsp:sp modelId="{42F097E3-23EB-4F5B-9D79-B105FBF9F288}">
      <dsp:nvSpPr>
        <dsp:cNvPr id="0" name=""/>
        <dsp:cNvSpPr/>
      </dsp:nvSpPr>
      <dsp:spPr>
        <a:xfrm>
          <a:off x="737815" y="2358090"/>
          <a:ext cx="602753" cy="38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C2455A-B5F7-4E0A-8D78-DD52B3FA2FE6}">
      <dsp:nvSpPr>
        <dsp:cNvPr id="0" name=""/>
        <dsp:cNvSpPr/>
      </dsp:nvSpPr>
      <dsp:spPr>
        <a:xfrm>
          <a:off x="804788" y="2421714"/>
          <a:ext cx="602753" cy="3827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指令级</a:t>
          </a:r>
        </a:p>
      </dsp:txBody>
      <dsp:txXfrm>
        <a:off x="815998" y="2432924"/>
        <a:ext cx="580333" cy="360328"/>
      </dsp:txXfrm>
    </dsp:sp>
    <dsp:sp modelId="{D3DEFC0C-19C4-43AD-9E81-53CF72543363}">
      <dsp:nvSpPr>
        <dsp:cNvPr id="0" name=""/>
        <dsp:cNvSpPr/>
      </dsp:nvSpPr>
      <dsp:spPr>
        <a:xfrm>
          <a:off x="1474514" y="2358090"/>
          <a:ext cx="602753" cy="38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A518BC-15E5-4BB4-A778-063E20378671}">
      <dsp:nvSpPr>
        <dsp:cNvPr id="0" name=""/>
        <dsp:cNvSpPr/>
      </dsp:nvSpPr>
      <dsp:spPr>
        <a:xfrm>
          <a:off x="1541487" y="2421714"/>
          <a:ext cx="602753" cy="3827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服务仿真</a:t>
          </a:r>
        </a:p>
      </dsp:txBody>
      <dsp:txXfrm>
        <a:off x="1552697" y="2432924"/>
        <a:ext cx="580333" cy="360328"/>
      </dsp:txXfrm>
    </dsp:sp>
    <dsp:sp modelId="{EB8B54BB-5FE5-4D10-A26D-B8B2D6F891E8}">
      <dsp:nvSpPr>
        <dsp:cNvPr id="0" name=""/>
        <dsp:cNvSpPr/>
      </dsp:nvSpPr>
      <dsp:spPr>
        <a:xfrm>
          <a:off x="2211213" y="2358090"/>
          <a:ext cx="602753" cy="38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ECD2F2-47B3-407E-A443-84E8BC7DF16D}">
      <dsp:nvSpPr>
        <dsp:cNvPr id="0" name=""/>
        <dsp:cNvSpPr/>
      </dsp:nvSpPr>
      <dsp:spPr>
        <a:xfrm>
          <a:off x="2278186" y="2421714"/>
          <a:ext cx="602753" cy="3827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a:t>
          </a:r>
          <a:endParaRPr lang="zh-CN" altLang="en-US" sz="1200" kern="1200" dirty="0"/>
        </a:p>
      </dsp:txBody>
      <dsp:txXfrm>
        <a:off x="2289396" y="2432924"/>
        <a:ext cx="580333" cy="360328"/>
      </dsp:txXfrm>
    </dsp:sp>
    <dsp:sp modelId="{1A5D1408-6396-455E-B8B5-8FE075717A67}">
      <dsp:nvSpPr>
        <dsp:cNvPr id="0" name=""/>
        <dsp:cNvSpPr/>
      </dsp:nvSpPr>
      <dsp:spPr>
        <a:xfrm>
          <a:off x="4052961" y="1800040"/>
          <a:ext cx="602753" cy="38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F8A286-14E0-4872-9B94-6C9129C8BFCC}">
      <dsp:nvSpPr>
        <dsp:cNvPr id="0" name=""/>
        <dsp:cNvSpPr/>
      </dsp:nvSpPr>
      <dsp:spPr>
        <a:xfrm>
          <a:off x="4119934" y="1863664"/>
          <a:ext cx="602753" cy="3827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网络仿真</a:t>
          </a:r>
        </a:p>
      </dsp:txBody>
      <dsp:txXfrm>
        <a:off x="4131144" y="1874874"/>
        <a:ext cx="580333" cy="360328"/>
      </dsp:txXfrm>
    </dsp:sp>
    <dsp:sp modelId="{910189F0-608E-4450-A5D8-5F71233A8EDB}">
      <dsp:nvSpPr>
        <dsp:cNvPr id="0" name=""/>
        <dsp:cNvSpPr/>
      </dsp:nvSpPr>
      <dsp:spPr>
        <a:xfrm>
          <a:off x="2947913" y="2358090"/>
          <a:ext cx="602753" cy="38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6A17E2-6273-43F9-8558-2EFAAA2F1CF1}">
      <dsp:nvSpPr>
        <dsp:cNvPr id="0" name=""/>
        <dsp:cNvSpPr/>
      </dsp:nvSpPr>
      <dsp:spPr>
        <a:xfrm>
          <a:off x="3014885" y="2421714"/>
          <a:ext cx="602753" cy="3827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结构</a:t>
          </a:r>
        </a:p>
      </dsp:txBody>
      <dsp:txXfrm>
        <a:off x="3026095" y="2432924"/>
        <a:ext cx="580333" cy="360328"/>
      </dsp:txXfrm>
    </dsp:sp>
    <dsp:sp modelId="{C3A7AA33-CE3E-4852-B220-27D3B787544C}">
      <dsp:nvSpPr>
        <dsp:cNvPr id="0" name=""/>
        <dsp:cNvSpPr/>
      </dsp:nvSpPr>
      <dsp:spPr>
        <a:xfrm>
          <a:off x="3684612" y="2358090"/>
          <a:ext cx="602753" cy="38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5607D5-F687-41DB-9A25-C9D569F18EB8}">
      <dsp:nvSpPr>
        <dsp:cNvPr id="0" name=""/>
        <dsp:cNvSpPr/>
      </dsp:nvSpPr>
      <dsp:spPr>
        <a:xfrm>
          <a:off x="3751584" y="2421714"/>
          <a:ext cx="602753" cy="3827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流量</a:t>
          </a:r>
        </a:p>
      </dsp:txBody>
      <dsp:txXfrm>
        <a:off x="3762794" y="2432924"/>
        <a:ext cx="580333" cy="360328"/>
      </dsp:txXfrm>
    </dsp:sp>
    <dsp:sp modelId="{9B302489-71C4-4E75-9609-A4EB87578325}">
      <dsp:nvSpPr>
        <dsp:cNvPr id="0" name=""/>
        <dsp:cNvSpPr/>
      </dsp:nvSpPr>
      <dsp:spPr>
        <a:xfrm>
          <a:off x="4421311" y="2358090"/>
          <a:ext cx="602753" cy="38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64F472-E054-4455-988B-CF7EEA72B9D9}">
      <dsp:nvSpPr>
        <dsp:cNvPr id="0" name=""/>
        <dsp:cNvSpPr/>
      </dsp:nvSpPr>
      <dsp:spPr>
        <a:xfrm>
          <a:off x="4488284" y="2421714"/>
          <a:ext cx="602753" cy="3827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策略</a:t>
          </a:r>
        </a:p>
      </dsp:txBody>
      <dsp:txXfrm>
        <a:off x="4499494" y="2432924"/>
        <a:ext cx="580333" cy="360328"/>
      </dsp:txXfrm>
    </dsp:sp>
    <dsp:sp modelId="{4CAD86C8-98AD-4CA3-A7D0-8386195512FA}">
      <dsp:nvSpPr>
        <dsp:cNvPr id="0" name=""/>
        <dsp:cNvSpPr/>
      </dsp:nvSpPr>
      <dsp:spPr>
        <a:xfrm>
          <a:off x="5158010" y="2358090"/>
          <a:ext cx="602753" cy="38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B3198D-1AE8-451A-8154-EEDDF13FEF03}">
      <dsp:nvSpPr>
        <dsp:cNvPr id="0" name=""/>
        <dsp:cNvSpPr/>
      </dsp:nvSpPr>
      <dsp:spPr>
        <a:xfrm>
          <a:off x="5224983" y="2421714"/>
          <a:ext cx="602753" cy="3827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a:t>
          </a:r>
          <a:endParaRPr lang="zh-CN" altLang="en-US" sz="1200" kern="1200" dirty="0"/>
        </a:p>
      </dsp:txBody>
      <dsp:txXfrm>
        <a:off x="5236193" y="2432924"/>
        <a:ext cx="580333" cy="360328"/>
      </dsp:txXfrm>
    </dsp:sp>
    <dsp:sp modelId="{D3A8D276-F22A-4F67-93B3-F8E415E05848}">
      <dsp:nvSpPr>
        <dsp:cNvPr id="0" name=""/>
        <dsp:cNvSpPr/>
      </dsp:nvSpPr>
      <dsp:spPr>
        <a:xfrm>
          <a:off x="5526360" y="1241990"/>
          <a:ext cx="602753" cy="38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BD376D-C60B-4D8A-A604-70627A47E0DD}">
      <dsp:nvSpPr>
        <dsp:cNvPr id="0" name=""/>
        <dsp:cNvSpPr/>
      </dsp:nvSpPr>
      <dsp:spPr>
        <a:xfrm>
          <a:off x="5593333" y="1305614"/>
          <a:ext cx="602753" cy="3827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靶场</a:t>
          </a:r>
        </a:p>
      </dsp:txBody>
      <dsp:txXfrm>
        <a:off x="5604543" y="1316824"/>
        <a:ext cx="580333" cy="360328"/>
      </dsp:txXfrm>
    </dsp:sp>
    <dsp:sp modelId="{69F84DF3-66B9-4E15-83DF-E063A2115EFE}">
      <dsp:nvSpPr>
        <dsp:cNvPr id="0" name=""/>
        <dsp:cNvSpPr/>
      </dsp:nvSpPr>
      <dsp:spPr>
        <a:xfrm>
          <a:off x="4789661" y="1800040"/>
          <a:ext cx="602753" cy="38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895922-8770-4D0B-9CF5-0BED5DA222F4}">
      <dsp:nvSpPr>
        <dsp:cNvPr id="0" name=""/>
        <dsp:cNvSpPr/>
      </dsp:nvSpPr>
      <dsp:spPr>
        <a:xfrm>
          <a:off x="4856633" y="1863664"/>
          <a:ext cx="602753" cy="3827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测试设施</a:t>
          </a:r>
        </a:p>
      </dsp:txBody>
      <dsp:txXfrm>
        <a:off x="4867843" y="1874874"/>
        <a:ext cx="580333" cy="360328"/>
      </dsp:txXfrm>
    </dsp:sp>
    <dsp:sp modelId="{5C08558D-BD80-46EC-AF24-C597DD74C32D}">
      <dsp:nvSpPr>
        <dsp:cNvPr id="0" name=""/>
        <dsp:cNvSpPr/>
      </dsp:nvSpPr>
      <dsp:spPr>
        <a:xfrm>
          <a:off x="5526360" y="1800040"/>
          <a:ext cx="602753" cy="38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C836E7-9044-4D3C-A990-C37B7253CC02}">
      <dsp:nvSpPr>
        <dsp:cNvPr id="0" name=""/>
        <dsp:cNvSpPr/>
      </dsp:nvSpPr>
      <dsp:spPr>
        <a:xfrm>
          <a:off x="5593333" y="1863664"/>
          <a:ext cx="602753" cy="3827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攻击设施</a:t>
          </a:r>
        </a:p>
      </dsp:txBody>
      <dsp:txXfrm>
        <a:off x="5604543" y="1874874"/>
        <a:ext cx="580333" cy="360328"/>
      </dsp:txXfrm>
    </dsp:sp>
    <dsp:sp modelId="{6F1C6A23-8955-4695-A914-98605C82AAE1}">
      <dsp:nvSpPr>
        <dsp:cNvPr id="0" name=""/>
        <dsp:cNvSpPr/>
      </dsp:nvSpPr>
      <dsp:spPr>
        <a:xfrm>
          <a:off x="6263059" y="1800040"/>
          <a:ext cx="602753" cy="38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1584D0-966C-4B66-81F7-166B09F75389}">
      <dsp:nvSpPr>
        <dsp:cNvPr id="0" name=""/>
        <dsp:cNvSpPr/>
      </dsp:nvSpPr>
      <dsp:spPr>
        <a:xfrm>
          <a:off x="6330032" y="1863664"/>
          <a:ext cx="602753" cy="3827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防御设施</a:t>
          </a:r>
        </a:p>
      </dsp:txBody>
      <dsp:txXfrm>
        <a:off x="6341242" y="1874874"/>
        <a:ext cx="580333" cy="360328"/>
      </dsp:txXfrm>
    </dsp:sp>
    <dsp:sp modelId="{47D56D5C-4C27-4738-BECE-2073A51C7D35}">
      <dsp:nvSpPr>
        <dsp:cNvPr id="0" name=""/>
        <dsp:cNvSpPr/>
      </dsp:nvSpPr>
      <dsp:spPr>
        <a:xfrm>
          <a:off x="7736458" y="1241990"/>
          <a:ext cx="602753" cy="38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F973AB-3123-4DD5-9C61-F28C8CFE97B7}">
      <dsp:nvSpPr>
        <dsp:cNvPr id="0" name=""/>
        <dsp:cNvSpPr/>
      </dsp:nvSpPr>
      <dsp:spPr>
        <a:xfrm>
          <a:off x="7803430" y="1305614"/>
          <a:ext cx="602753" cy="3827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评估体系</a:t>
          </a:r>
        </a:p>
      </dsp:txBody>
      <dsp:txXfrm>
        <a:off x="7814640" y="1316824"/>
        <a:ext cx="580333" cy="360328"/>
      </dsp:txXfrm>
    </dsp:sp>
    <dsp:sp modelId="{7F8751F7-4537-4FFF-89C6-8408EAB9BF7A}">
      <dsp:nvSpPr>
        <dsp:cNvPr id="0" name=""/>
        <dsp:cNvSpPr/>
      </dsp:nvSpPr>
      <dsp:spPr>
        <a:xfrm>
          <a:off x="6999758" y="1800040"/>
          <a:ext cx="602753" cy="38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1D2690-D573-446C-9E66-6086A18A7917}">
      <dsp:nvSpPr>
        <dsp:cNvPr id="0" name=""/>
        <dsp:cNvSpPr/>
      </dsp:nvSpPr>
      <dsp:spPr>
        <a:xfrm>
          <a:off x="7066731" y="1863664"/>
          <a:ext cx="602753" cy="3827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攻击决策</a:t>
          </a:r>
        </a:p>
      </dsp:txBody>
      <dsp:txXfrm>
        <a:off x="7077941" y="1874874"/>
        <a:ext cx="580333" cy="360328"/>
      </dsp:txXfrm>
    </dsp:sp>
    <dsp:sp modelId="{8B94D981-803B-4D49-B08F-299E81A9F6B0}">
      <dsp:nvSpPr>
        <dsp:cNvPr id="0" name=""/>
        <dsp:cNvSpPr/>
      </dsp:nvSpPr>
      <dsp:spPr>
        <a:xfrm>
          <a:off x="7736458" y="1800040"/>
          <a:ext cx="602753" cy="38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28F05C-4F71-41B9-B6EC-CC4AAFB718F9}">
      <dsp:nvSpPr>
        <dsp:cNvPr id="0" name=""/>
        <dsp:cNvSpPr/>
      </dsp:nvSpPr>
      <dsp:spPr>
        <a:xfrm>
          <a:off x="7803430" y="1863664"/>
          <a:ext cx="602753" cy="3827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攻击过程</a:t>
          </a:r>
        </a:p>
      </dsp:txBody>
      <dsp:txXfrm>
        <a:off x="7814640" y="1874874"/>
        <a:ext cx="580333" cy="360328"/>
      </dsp:txXfrm>
    </dsp:sp>
    <dsp:sp modelId="{408518DF-41AE-466A-8430-288185ABE17D}">
      <dsp:nvSpPr>
        <dsp:cNvPr id="0" name=""/>
        <dsp:cNvSpPr/>
      </dsp:nvSpPr>
      <dsp:spPr>
        <a:xfrm>
          <a:off x="8473157" y="1800040"/>
          <a:ext cx="602753" cy="38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D0878F-F21C-4F05-A037-DCAA26FA53E1}">
      <dsp:nvSpPr>
        <dsp:cNvPr id="0" name=""/>
        <dsp:cNvSpPr/>
      </dsp:nvSpPr>
      <dsp:spPr>
        <a:xfrm>
          <a:off x="8540129" y="1863664"/>
          <a:ext cx="602753" cy="3827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攻击效果</a:t>
          </a:r>
        </a:p>
      </dsp:txBody>
      <dsp:txXfrm>
        <a:off x="8551339" y="1874874"/>
        <a:ext cx="580333" cy="3603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FA1CF-2CBF-4863-A91A-C776E87A0356}">
      <dsp:nvSpPr>
        <dsp:cNvPr id="0" name=""/>
        <dsp:cNvSpPr/>
      </dsp:nvSpPr>
      <dsp:spPr>
        <a:xfrm rot="5400000">
          <a:off x="322254" y="2481577"/>
          <a:ext cx="954627" cy="1588478"/>
        </a:xfrm>
        <a:prstGeom prst="corner">
          <a:avLst>
            <a:gd name="adj1" fmla="val 16120"/>
            <a:gd name="adj2" fmla="val 1611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67FF6B-5DE5-49A5-B7C4-B8B4679A928D}">
      <dsp:nvSpPr>
        <dsp:cNvPr id="0" name=""/>
        <dsp:cNvSpPr/>
      </dsp:nvSpPr>
      <dsp:spPr>
        <a:xfrm>
          <a:off x="162902" y="2922997"/>
          <a:ext cx="1434087" cy="1257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8</a:t>
          </a:r>
          <a:r>
            <a:rPr lang="zh-CN" altLang="en-US" sz="1600" kern="1200" dirty="0"/>
            <a:t>月中旬，</a:t>
          </a:r>
          <a:r>
            <a:rPr lang="en-US" altLang="zh-CN" sz="1600" b="0" i="0" kern="1200" dirty="0"/>
            <a:t>CHASE</a:t>
          </a:r>
          <a:r>
            <a:rPr lang="zh-CN" altLang="en-US" sz="1600" b="0" i="0" kern="1200" dirty="0"/>
            <a:t>的一名主管表态，</a:t>
          </a:r>
          <a:r>
            <a:rPr lang="zh-CN" altLang="en-US" sz="1600" b="1" i="0" kern="1200" dirty="0">
              <a:solidFill>
                <a:srgbClr val="FF0000"/>
              </a:solidFill>
            </a:rPr>
            <a:t>只有</a:t>
          </a:r>
          <a:r>
            <a:rPr lang="en-US" altLang="zh-CN" sz="1600" b="1" i="0" kern="1200" dirty="0">
              <a:solidFill>
                <a:srgbClr val="FF0000"/>
              </a:solidFill>
            </a:rPr>
            <a:t>1</a:t>
          </a:r>
          <a:r>
            <a:rPr lang="zh-CN" altLang="en-US" sz="1600" b="1" i="0" kern="1200" dirty="0">
              <a:solidFill>
                <a:srgbClr val="FF0000"/>
              </a:solidFill>
            </a:rPr>
            <a:t>万个账户受到了影响。</a:t>
          </a:r>
          <a:endParaRPr lang="zh-CN" altLang="en-US" sz="1600" b="1" kern="1200" dirty="0">
            <a:solidFill>
              <a:srgbClr val="FF0000"/>
            </a:solidFill>
          </a:endParaRPr>
        </a:p>
      </dsp:txBody>
      <dsp:txXfrm>
        <a:off x="162902" y="2922997"/>
        <a:ext cx="1434087" cy="1257061"/>
      </dsp:txXfrm>
    </dsp:sp>
    <dsp:sp modelId="{017AF534-A011-47B9-89DD-A4A6267BCC5C}">
      <dsp:nvSpPr>
        <dsp:cNvPr id="0" name=""/>
        <dsp:cNvSpPr/>
      </dsp:nvSpPr>
      <dsp:spPr>
        <a:xfrm>
          <a:off x="1326407" y="2331439"/>
          <a:ext cx="270582" cy="270582"/>
        </a:xfrm>
        <a:prstGeom prst="triangle">
          <a:avLst>
            <a:gd name="adj" fmla="val 10000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053E2A-F927-4D7F-8429-9722E26EA080}">
      <dsp:nvSpPr>
        <dsp:cNvPr id="0" name=""/>
        <dsp:cNvSpPr/>
      </dsp:nvSpPr>
      <dsp:spPr>
        <a:xfrm rot="5400000">
          <a:off x="2077857" y="2013959"/>
          <a:ext cx="954627" cy="1588478"/>
        </a:xfrm>
        <a:prstGeom prst="corner">
          <a:avLst>
            <a:gd name="adj1" fmla="val 16120"/>
            <a:gd name="adj2" fmla="val 1611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1EA14B-A228-4F4F-AA94-12240213CB54}">
      <dsp:nvSpPr>
        <dsp:cNvPr id="0" name=""/>
        <dsp:cNvSpPr/>
      </dsp:nvSpPr>
      <dsp:spPr>
        <a:xfrm>
          <a:off x="1918506" y="2488572"/>
          <a:ext cx="1434087" cy="1257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8</a:t>
          </a:r>
          <a:r>
            <a:rPr lang="zh-CN" altLang="en-US" sz="1600" kern="1200" dirty="0"/>
            <a:t>月底，</a:t>
          </a:r>
          <a:r>
            <a:rPr lang="en-US" altLang="zh-CN" sz="1600" kern="1200" dirty="0"/>
            <a:t>FBI</a:t>
          </a:r>
          <a:r>
            <a:rPr lang="zh-CN" altLang="en-US" sz="1600" kern="1200" dirty="0"/>
            <a:t>第</a:t>
          </a:r>
          <a:r>
            <a:rPr lang="en-US" altLang="zh-CN" sz="1600" kern="1200" dirty="0"/>
            <a:t>1</a:t>
          </a:r>
          <a:r>
            <a:rPr lang="zh-CN" altLang="en-US" sz="1600" kern="1200" dirty="0"/>
            <a:t>时间介入该事件调查，同时</a:t>
          </a:r>
          <a:r>
            <a:rPr lang="en-US" altLang="zh-CN" sz="1600" kern="1200" dirty="0"/>
            <a:t>NSA</a:t>
          </a:r>
          <a:r>
            <a:rPr lang="zh-CN" altLang="en-US" sz="1600" kern="1200" dirty="0"/>
            <a:t>、国土安全部、高法、行业监管部门、公司法务部等全面介入。</a:t>
          </a:r>
        </a:p>
      </dsp:txBody>
      <dsp:txXfrm>
        <a:off x="1918506" y="2488572"/>
        <a:ext cx="1434087" cy="1257061"/>
      </dsp:txXfrm>
    </dsp:sp>
    <dsp:sp modelId="{F638E32C-7C3C-480F-8B42-D184E390FC5F}">
      <dsp:nvSpPr>
        <dsp:cNvPr id="0" name=""/>
        <dsp:cNvSpPr/>
      </dsp:nvSpPr>
      <dsp:spPr>
        <a:xfrm>
          <a:off x="3082010" y="1897013"/>
          <a:ext cx="270582" cy="270582"/>
        </a:xfrm>
        <a:prstGeom prst="triangle">
          <a:avLst>
            <a:gd name="adj" fmla="val 10000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A8F69B-FFA2-4F57-A643-3A435B03CF24}">
      <dsp:nvSpPr>
        <dsp:cNvPr id="0" name=""/>
        <dsp:cNvSpPr/>
      </dsp:nvSpPr>
      <dsp:spPr>
        <a:xfrm rot="5400000">
          <a:off x="3833460" y="1579533"/>
          <a:ext cx="954627" cy="1588478"/>
        </a:xfrm>
        <a:prstGeom prst="corner">
          <a:avLst>
            <a:gd name="adj1" fmla="val 16120"/>
            <a:gd name="adj2" fmla="val 1611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1313BD-57EA-4795-B601-CAB18E987CCC}">
      <dsp:nvSpPr>
        <dsp:cNvPr id="0" name=""/>
        <dsp:cNvSpPr/>
      </dsp:nvSpPr>
      <dsp:spPr>
        <a:xfrm>
          <a:off x="3595420" y="2054146"/>
          <a:ext cx="1591464" cy="1257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9</a:t>
          </a:r>
          <a:r>
            <a:rPr lang="zh-CN" altLang="en-US" sz="1600" kern="1200" dirty="0"/>
            <a:t>月</a:t>
          </a:r>
          <a:r>
            <a:rPr lang="en-US" altLang="zh-CN" sz="1600" kern="1200" dirty="0"/>
            <a:t>, </a:t>
          </a:r>
          <a:r>
            <a:rPr lang="en-US" altLang="zh-CN" sz="1600" kern="1200" dirty="0">
              <a:solidFill>
                <a:srgbClr val="FF0000"/>
              </a:solidFill>
            </a:rPr>
            <a:t>FBI</a:t>
          </a:r>
          <a:r>
            <a:rPr lang="zh-CN" altLang="en-US" sz="1600" kern="1200" dirty="0">
              <a:solidFill>
                <a:srgbClr val="FF0000"/>
              </a:solidFill>
            </a:rPr>
            <a:t>、</a:t>
          </a:r>
          <a:r>
            <a:rPr lang="en-US" altLang="zh-CN" sz="1600" kern="1200" dirty="0">
              <a:solidFill>
                <a:srgbClr val="FF0000"/>
              </a:solidFill>
            </a:rPr>
            <a:t>NSA</a:t>
          </a:r>
          <a:r>
            <a:rPr lang="zh-CN" altLang="en-US" sz="1600" kern="1200" dirty="0">
              <a:solidFill>
                <a:srgbClr val="FF0000"/>
              </a:solidFill>
            </a:rPr>
            <a:t>、国土安全部</a:t>
          </a:r>
          <a:r>
            <a:rPr lang="zh-CN" altLang="en-US" sz="1600" kern="1200" dirty="0"/>
            <a:t>共同锁定了针对美国金融业的网络袭击范围。</a:t>
          </a:r>
        </a:p>
      </dsp:txBody>
      <dsp:txXfrm>
        <a:off x="3595420" y="2054146"/>
        <a:ext cx="1591464" cy="1257061"/>
      </dsp:txXfrm>
    </dsp:sp>
    <dsp:sp modelId="{C1D23C67-E443-4ED6-98DC-18AD84136ACD}">
      <dsp:nvSpPr>
        <dsp:cNvPr id="0" name=""/>
        <dsp:cNvSpPr/>
      </dsp:nvSpPr>
      <dsp:spPr>
        <a:xfrm>
          <a:off x="4837613" y="1462587"/>
          <a:ext cx="270582" cy="270582"/>
        </a:xfrm>
        <a:prstGeom prst="triangle">
          <a:avLst>
            <a:gd name="adj" fmla="val 10000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C66C06-435A-4D87-9C68-5005ECB0D4E9}">
      <dsp:nvSpPr>
        <dsp:cNvPr id="0" name=""/>
        <dsp:cNvSpPr/>
      </dsp:nvSpPr>
      <dsp:spPr>
        <a:xfrm rot="5400000">
          <a:off x="5589063" y="1145107"/>
          <a:ext cx="954627" cy="1588478"/>
        </a:xfrm>
        <a:prstGeom prst="corner">
          <a:avLst>
            <a:gd name="adj1" fmla="val 16120"/>
            <a:gd name="adj2" fmla="val 1611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319667-B206-4F2E-AE43-B68CFEFC61C7}">
      <dsp:nvSpPr>
        <dsp:cNvPr id="0" name=""/>
        <dsp:cNvSpPr/>
      </dsp:nvSpPr>
      <dsp:spPr>
        <a:xfrm>
          <a:off x="5379031" y="1619720"/>
          <a:ext cx="1535448" cy="1257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10</a:t>
          </a:r>
          <a:r>
            <a:rPr lang="zh-CN" altLang="en-US" sz="1600" kern="1200" dirty="0"/>
            <a:t>月，</a:t>
          </a:r>
          <a:r>
            <a:rPr lang="en-US" altLang="zh-CN" sz="1600" kern="1200" dirty="0"/>
            <a:t>CHASE</a:t>
          </a:r>
          <a:r>
            <a:rPr lang="zh-CN" altLang="en-US" sz="1600" kern="1200" dirty="0"/>
            <a:t>承认泄露了约</a:t>
          </a:r>
          <a:r>
            <a:rPr lang="en-US" altLang="en-US" sz="1600" kern="1200" dirty="0">
              <a:solidFill>
                <a:srgbClr val="FF0000"/>
              </a:solidFill>
            </a:rPr>
            <a:t>7600</a:t>
          </a:r>
          <a:r>
            <a:rPr lang="zh-CN" altLang="en-US" sz="1600" kern="1200" dirty="0">
              <a:solidFill>
                <a:srgbClr val="FF0000"/>
              </a:solidFill>
            </a:rPr>
            <a:t>万个家庭和</a:t>
          </a:r>
          <a:r>
            <a:rPr lang="en-US" altLang="en-US" sz="1600" kern="1200" dirty="0">
              <a:solidFill>
                <a:srgbClr val="FF0000"/>
              </a:solidFill>
            </a:rPr>
            <a:t>700</a:t>
          </a:r>
          <a:r>
            <a:rPr lang="zh-CN" altLang="en-US" sz="1600" kern="1200" dirty="0">
              <a:solidFill>
                <a:srgbClr val="FF0000"/>
              </a:solidFill>
            </a:rPr>
            <a:t>万家小企业</a:t>
          </a:r>
          <a:r>
            <a:rPr lang="zh-CN" altLang="en-US" sz="1600" kern="1200" dirty="0">
              <a:solidFill>
                <a:schemeClr val="tx1"/>
              </a:solidFill>
            </a:rPr>
            <a:t>的敏感信息，</a:t>
          </a:r>
          <a:r>
            <a:rPr lang="zh-CN" altLang="en-US" sz="1600" kern="1200" dirty="0">
              <a:solidFill>
                <a:srgbClr val="FF0000"/>
              </a:solidFill>
            </a:rPr>
            <a:t>市值蒸发</a:t>
          </a:r>
          <a:r>
            <a:rPr lang="en-US" altLang="zh-CN" sz="1600" kern="1200" dirty="0">
              <a:solidFill>
                <a:srgbClr val="FF0000"/>
              </a:solidFill>
            </a:rPr>
            <a:t>±13%</a:t>
          </a:r>
          <a:r>
            <a:rPr lang="zh-CN" altLang="en-US" sz="1600" kern="1200" dirty="0"/>
            <a:t>。</a:t>
          </a:r>
        </a:p>
      </dsp:txBody>
      <dsp:txXfrm>
        <a:off x="5379031" y="1619720"/>
        <a:ext cx="1535448" cy="1257061"/>
      </dsp:txXfrm>
    </dsp:sp>
    <dsp:sp modelId="{C8EC364B-EDB6-4377-822A-7AB65464DA00}">
      <dsp:nvSpPr>
        <dsp:cNvPr id="0" name=""/>
        <dsp:cNvSpPr/>
      </dsp:nvSpPr>
      <dsp:spPr>
        <a:xfrm>
          <a:off x="6593216" y="1028162"/>
          <a:ext cx="270582" cy="270582"/>
        </a:xfrm>
        <a:prstGeom prst="triangle">
          <a:avLst>
            <a:gd name="adj" fmla="val 10000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FC0D90-257F-4C9D-AE61-F1BE4D570CCD}">
      <dsp:nvSpPr>
        <dsp:cNvPr id="0" name=""/>
        <dsp:cNvSpPr/>
      </dsp:nvSpPr>
      <dsp:spPr>
        <a:xfrm rot="5400000">
          <a:off x="7344666" y="710682"/>
          <a:ext cx="954627" cy="1588478"/>
        </a:xfrm>
        <a:prstGeom prst="corner">
          <a:avLst>
            <a:gd name="adj1" fmla="val 16120"/>
            <a:gd name="adj2" fmla="val 1611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91BAAC-B547-401E-9FEF-127DC1B276F0}">
      <dsp:nvSpPr>
        <dsp:cNvPr id="0" name=""/>
        <dsp:cNvSpPr/>
      </dsp:nvSpPr>
      <dsp:spPr>
        <a:xfrm>
          <a:off x="7185315" y="1185294"/>
          <a:ext cx="1434087" cy="1257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12</a:t>
          </a:r>
          <a:r>
            <a:rPr lang="zh-CN" altLang="en-US" sz="1600" kern="1200" dirty="0"/>
            <a:t>月，戴蒙预算</a:t>
          </a:r>
          <a:r>
            <a:rPr lang="en-US" altLang="zh-CN" sz="1600" kern="1200" dirty="0">
              <a:solidFill>
                <a:srgbClr val="FF0000"/>
              </a:solidFill>
            </a:rPr>
            <a:t>2.5</a:t>
          </a:r>
          <a:r>
            <a:rPr lang="zh-CN" altLang="en-US" sz="1600" kern="1200" dirty="0">
              <a:solidFill>
                <a:srgbClr val="FF0000"/>
              </a:solidFill>
            </a:rPr>
            <a:t>亿美元</a:t>
          </a:r>
          <a:r>
            <a:rPr lang="en-US" altLang="zh-CN" sz="1600" kern="1200" dirty="0">
              <a:solidFill>
                <a:srgbClr val="FF0000"/>
              </a:solidFill>
            </a:rPr>
            <a:t>/</a:t>
          </a:r>
          <a:r>
            <a:rPr lang="zh-CN" altLang="en-US" sz="1600" kern="1200" dirty="0">
              <a:solidFill>
                <a:srgbClr val="FF0000"/>
              </a:solidFill>
            </a:rPr>
            <a:t>年</a:t>
          </a:r>
          <a:r>
            <a:rPr lang="zh-CN" altLang="en-US" sz="1600" kern="1200" dirty="0"/>
            <a:t>，用于对抗网络安全风险，安排</a:t>
          </a:r>
          <a:r>
            <a:rPr lang="en-US" altLang="zh-CN" sz="1600" kern="1200" dirty="0">
              <a:solidFill>
                <a:srgbClr val="FF0000"/>
              </a:solidFill>
            </a:rPr>
            <a:t>1000</a:t>
          </a:r>
          <a:r>
            <a:rPr lang="zh-CN" altLang="en-US" sz="1600" kern="1200" dirty="0">
              <a:solidFill>
                <a:srgbClr val="FF0000"/>
              </a:solidFill>
            </a:rPr>
            <a:t>员工</a:t>
          </a:r>
          <a:r>
            <a:rPr lang="zh-CN" altLang="en-US" sz="1600" kern="1200" dirty="0"/>
            <a:t>负责安保。</a:t>
          </a:r>
        </a:p>
      </dsp:txBody>
      <dsp:txXfrm>
        <a:off x="7185315" y="1185294"/>
        <a:ext cx="1434087" cy="12570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9E616-46EF-4516-8BD7-871B625C8B8B}">
      <dsp:nvSpPr>
        <dsp:cNvPr id="0" name=""/>
        <dsp:cNvSpPr/>
      </dsp:nvSpPr>
      <dsp:spPr>
        <a:xfrm>
          <a:off x="2091182" y="-396877"/>
          <a:ext cx="4828625" cy="4828625"/>
        </a:xfrm>
        <a:prstGeom prst="blockArc">
          <a:avLst>
            <a:gd name="adj1" fmla="val 8100000"/>
            <a:gd name="adj2" fmla="val 13500000"/>
            <a:gd name="adj3" fmla="val 447"/>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D8C86A-B5BC-4AEA-A614-A9943B4DEDC1}">
      <dsp:nvSpPr>
        <dsp:cNvPr id="0" name=""/>
        <dsp:cNvSpPr/>
      </dsp:nvSpPr>
      <dsp:spPr>
        <a:xfrm>
          <a:off x="47616" y="413859"/>
          <a:ext cx="2529716" cy="37739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299558" bIns="45720" numCol="1" spcCol="1270" anchor="ctr" anchorCtr="0">
          <a:noAutofit/>
        </a:bodyPr>
        <a:lstStyle/>
        <a:p>
          <a:pPr marL="0" lvl="0" indent="0" algn="r" defTabSz="800100">
            <a:lnSpc>
              <a:spcPct val="90000"/>
            </a:lnSpc>
            <a:spcBef>
              <a:spcPct val="0"/>
            </a:spcBef>
            <a:spcAft>
              <a:spcPct val="35000"/>
            </a:spcAft>
            <a:buNone/>
          </a:pPr>
          <a:r>
            <a:rPr lang="zh-CN" altLang="en-US" sz="1800" kern="1200" dirty="0">
              <a:latin typeface="Calibri" pitchFamily="34" charset="0"/>
              <a:sym typeface="Calibri" pitchFamily="34" charset="0"/>
            </a:rPr>
            <a:t>证券价格风险</a:t>
          </a:r>
          <a:endParaRPr lang="zh-CN" altLang="en-US" sz="1800" kern="1200" dirty="0"/>
        </a:p>
      </dsp:txBody>
      <dsp:txXfrm>
        <a:off x="47616" y="413859"/>
        <a:ext cx="2529716" cy="377396"/>
      </dsp:txXfrm>
    </dsp:sp>
    <dsp:sp modelId="{0CADAA23-2DF5-4D5C-9EB6-AD0A372E05C0}">
      <dsp:nvSpPr>
        <dsp:cNvPr id="0" name=""/>
        <dsp:cNvSpPr/>
      </dsp:nvSpPr>
      <dsp:spPr>
        <a:xfrm>
          <a:off x="2341460" y="366684"/>
          <a:ext cx="471745" cy="471745"/>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112308-DEBD-4043-8F1C-E9EA72387483}">
      <dsp:nvSpPr>
        <dsp:cNvPr id="0" name=""/>
        <dsp:cNvSpPr/>
      </dsp:nvSpPr>
      <dsp:spPr>
        <a:xfrm>
          <a:off x="47616" y="979881"/>
          <a:ext cx="2219282" cy="377396"/>
        </a:xfrm>
        <a:prstGeom prst="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299558" bIns="45720" numCol="1" spcCol="1270" anchor="ctr" anchorCtr="0">
          <a:noAutofit/>
        </a:bodyPr>
        <a:lstStyle/>
        <a:p>
          <a:pPr marL="0" lvl="0" indent="0" algn="r" defTabSz="800100">
            <a:lnSpc>
              <a:spcPct val="90000"/>
            </a:lnSpc>
            <a:spcBef>
              <a:spcPct val="0"/>
            </a:spcBef>
            <a:spcAft>
              <a:spcPct val="35000"/>
            </a:spcAft>
            <a:buNone/>
          </a:pPr>
          <a:r>
            <a:rPr lang="zh-CN" altLang="en-US" sz="1800" kern="1200">
              <a:latin typeface="Calibri" pitchFamily="34" charset="0"/>
              <a:sym typeface="Calibri" pitchFamily="34" charset="0"/>
            </a:rPr>
            <a:t>流动性风险</a:t>
          </a:r>
          <a:endParaRPr lang="zh-CN" altLang="en-US" sz="1800" kern="1200" dirty="0"/>
        </a:p>
      </dsp:txBody>
      <dsp:txXfrm>
        <a:off x="47616" y="979881"/>
        <a:ext cx="2219282" cy="377396"/>
      </dsp:txXfrm>
    </dsp:sp>
    <dsp:sp modelId="{FC3AA87F-8D31-452B-9EA7-A776C4C51664}">
      <dsp:nvSpPr>
        <dsp:cNvPr id="0" name=""/>
        <dsp:cNvSpPr/>
      </dsp:nvSpPr>
      <dsp:spPr>
        <a:xfrm>
          <a:off x="2031026" y="932707"/>
          <a:ext cx="471745" cy="471745"/>
        </a:xfrm>
        <a:prstGeom prst="ellipse">
          <a:avLst/>
        </a:prstGeom>
        <a:solidFill>
          <a:schemeClr val="lt1">
            <a:hueOff val="0"/>
            <a:satOff val="0"/>
            <a:lumOff val="0"/>
            <a:alphaOff val="0"/>
          </a:schemeClr>
        </a:solidFill>
        <a:ln w="25400" cap="flat" cmpd="sng" algn="ctr">
          <a:solidFill>
            <a:schemeClr val="accent2">
              <a:hueOff val="936304"/>
              <a:satOff val="-1168"/>
              <a:lumOff val="275"/>
              <a:alphaOff val="0"/>
            </a:schemeClr>
          </a:solidFill>
          <a:prstDash val="solid"/>
        </a:ln>
        <a:effectLst/>
      </dsp:spPr>
      <dsp:style>
        <a:lnRef idx="2">
          <a:scrgbClr r="0" g="0" b="0"/>
        </a:lnRef>
        <a:fillRef idx="1">
          <a:scrgbClr r="0" g="0" b="0"/>
        </a:fillRef>
        <a:effectRef idx="0">
          <a:scrgbClr r="0" g="0" b="0"/>
        </a:effectRef>
        <a:fontRef idx="minor"/>
      </dsp:style>
    </dsp:sp>
    <dsp:sp modelId="{AF74751D-0E71-4825-AB03-18AF6C36CE74}">
      <dsp:nvSpPr>
        <dsp:cNvPr id="0" name=""/>
        <dsp:cNvSpPr/>
      </dsp:nvSpPr>
      <dsp:spPr>
        <a:xfrm>
          <a:off x="47616" y="1545904"/>
          <a:ext cx="2077328" cy="377396"/>
        </a:xfrm>
        <a:prstGeom prst="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299558" bIns="45720" numCol="1" spcCol="1270" anchor="ctr" anchorCtr="0">
          <a:noAutofit/>
        </a:bodyPr>
        <a:lstStyle/>
        <a:p>
          <a:pPr marL="0" lvl="0" indent="0" algn="r" defTabSz="800100">
            <a:lnSpc>
              <a:spcPct val="90000"/>
            </a:lnSpc>
            <a:spcBef>
              <a:spcPct val="0"/>
            </a:spcBef>
            <a:spcAft>
              <a:spcPct val="35000"/>
            </a:spcAft>
            <a:buNone/>
          </a:pPr>
          <a:r>
            <a:rPr lang="zh-CN" altLang="en-US" sz="1800" kern="1200">
              <a:latin typeface="Calibri" pitchFamily="34" charset="0"/>
              <a:sym typeface="Calibri" pitchFamily="34" charset="0"/>
            </a:rPr>
            <a:t>操作风险</a:t>
          </a:r>
          <a:endParaRPr lang="zh-CN" altLang="en-US" sz="1800" kern="1200" dirty="0"/>
        </a:p>
      </dsp:txBody>
      <dsp:txXfrm>
        <a:off x="47616" y="1545904"/>
        <a:ext cx="2077328" cy="377396"/>
      </dsp:txXfrm>
    </dsp:sp>
    <dsp:sp modelId="{F8DA51AD-7510-4F95-85FD-8AE31B8C1B23}">
      <dsp:nvSpPr>
        <dsp:cNvPr id="0" name=""/>
        <dsp:cNvSpPr/>
      </dsp:nvSpPr>
      <dsp:spPr>
        <a:xfrm>
          <a:off x="1889072" y="1498730"/>
          <a:ext cx="471745" cy="471745"/>
        </a:xfrm>
        <a:prstGeom prst="ellipse">
          <a:avLst/>
        </a:prstGeom>
        <a:solidFill>
          <a:schemeClr val="lt1">
            <a:hueOff val="0"/>
            <a:satOff val="0"/>
            <a:lumOff val="0"/>
            <a:alphaOff val="0"/>
          </a:schemeClr>
        </a:solidFill>
        <a:ln w="25400" cap="flat" cmpd="sng" algn="ctr">
          <a:solidFill>
            <a:schemeClr val="accent2">
              <a:hueOff val="1872608"/>
              <a:satOff val="-2336"/>
              <a:lumOff val="549"/>
              <a:alphaOff val="0"/>
            </a:schemeClr>
          </a:solidFill>
          <a:prstDash val="solid"/>
        </a:ln>
        <a:effectLst/>
      </dsp:spPr>
      <dsp:style>
        <a:lnRef idx="2">
          <a:scrgbClr r="0" g="0" b="0"/>
        </a:lnRef>
        <a:fillRef idx="1">
          <a:scrgbClr r="0" g="0" b="0"/>
        </a:fillRef>
        <a:effectRef idx="0">
          <a:scrgbClr r="0" g="0" b="0"/>
        </a:effectRef>
        <a:fontRef idx="minor"/>
      </dsp:style>
    </dsp:sp>
    <dsp:sp modelId="{2A2E7294-24E6-4FFE-A01C-1CA1F47DEEBB}">
      <dsp:nvSpPr>
        <dsp:cNvPr id="0" name=""/>
        <dsp:cNvSpPr/>
      </dsp:nvSpPr>
      <dsp:spPr>
        <a:xfrm>
          <a:off x="47616" y="2111568"/>
          <a:ext cx="2077328" cy="377396"/>
        </a:xfrm>
        <a:prstGeom prst="rect">
          <a:avLst/>
        </a:prstGeom>
        <a:solidFill>
          <a:schemeClr val="accent2">
            <a:hueOff val="2808911"/>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299558" bIns="45720" numCol="1" spcCol="1270" anchor="ctr" anchorCtr="0">
          <a:noAutofit/>
        </a:bodyPr>
        <a:lstStyle/>
        <a:p>
          <a:pPr marL="0" lvl="0" indent="0" algn="r" defTabSz="800100">
            <a:lnSpc>
              <a:spcPct val="90000"/>
            </a:lnSpc>
            <a:spcBef>
              <a:spcPct val="0"/>
            </a:spcBef>
            <a:spcAft>
              <a:spcPct val="35000"/>
            </a:spcAft>
            <a:buNone/>
          </a:pPr>
          <a:r>
            <a:rPr lang="zh-CN" altLang="en-US" sz="1800" kern="1200">
              <a:latin typeface="Calibri" pitchFamily="34" charset="0"/>
              <a:sym typeface="Calibri" pitchFamily="34" charset="0"/>
            </a:rPr>
            <a:t>诈骗风险</a:t>
          </a:r>
          <a:endParaRPr lang="zh-CN" altLang="en-US" sz="1800" kern="1200" dirty="0"/>
        </a:p>
      </dsp:txBody>
      <dsp:txXfrm>
        <a:off x="47616" y="2111568"/>
        <a:ext cx="2077328" cy="377396"/>
      </dsp:txXfrm>
    </dsp:sp>
    <dsp:sp modelId="{838682B8-BCA8-481D-B6BC-A4F2DC13CA73}">
      <dsp:nvSpPr>
        <dsp:cNvPr id="0" name=""/>
        <dsp:cNvSpPr/>
      </dsp:nvSpPr>
      <dsp:spPr>
        <a:xfrm>
          <a:off x="1889072" y="2064394"/>
          <a:ext cx="471745" cy="471745"/>
        </a:xfrm>
        <a:prstGeom prst="ellipse">
          <a:avLst/>
        </a:prstGeom>
        <a:solidFill>
          <a:schemeClr val="lt1">
            <a:hueOff val="0"/>
            <a:satOff val="0"/>
            <a:lumOff val="0"/>
            <a:alphaOff val="0"/>
          </a:schemeClr>
        </a:solidFill>
        <a:ln w="25400" cap="flat" cmpd="sng" algn="ctr">
          <a:solidFill>
            <a:schemeClr val="accent2">
              <a:hueOff val="2808911"/>
              <a:satOff val="-3503"/>
              <a:lumOff val="824"/>
              <a:alphaOff val="0"/>
            </a:schemeClr>
          </a:solidFill>
          <a:prstDash val="solid"/>
        </a:ln>
        <a:effectLst/>
      </dsp:spPr>
      <dsp:style>
        <a:lnRef idx="2">
          <a:scrgbClr r="0" g="0" b="0"/>
        </a:lnRef>
        <a:fillRef idx="1">
          <a:scrgbClr r="0" g="0" b="0"/>
        </a:fillRef>
        <a:effectRef idx="0">
          <a:scrgbClr r="0" g="0" b="0"/>
        </a:effectRef>
        <a:fontRef idx="minor"/>
      </dsp:style>
    </dsp:sp>
    <dsp:sp modelId="{474DBD0E-F343-4FAD-A0C2-42C183A958B1}">
      <dsp:nvSpPr>
        <dsp:cNvPr id="0" name=""/>
        <dsp:cNvSpPr/>
      </dsp:nvSpPr>
      <dsp:spPr>
        <a:xfrm>
          <a:off x="47616" y="2677591"/>
          <a:ext cx="2219282" cy="377396"/>
        </a:xfrm>
        <a:prstGeom prst="rect">
          <a:avLst/>
        </a:prstGeom>
        <a:solidFill>
          <a:schemeClr val="accent2">
            <a:hueOff val="3745215"/>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299558" bIns="45720" numCol="1" spcCol="1270" anchor="ctr" anchorCtr="0">
          <a:noAutofit/>
        </a:bodyPr>
        <a:lstStyle/>
        <a:p>
          <a:pPr marL="0" lvl="0" indent="0" algn="r" defTabSz="800100">
            <a:lnSpc>
              <a:spcPct val="90000"/>
            </a:lnSpc>
            <a:spcBef>
              <a:spcPct val="0"/>
            </a:spcBef>
            <a:spcAft>
              <a:spcPct val="35000"/>
            </a:spcAft>
            <a:buNone/>
          </a:pPr>
          <a:r>
            <a:rPr lang="zh-CN" altLang="en-US" sz="1800" kern="1200" dirty="0">
              <a:latin typeface="Calibri" pitchFamily="34" charset="0"/>
              <a:sym typeface="Calibri" pitchFamily="34" charset="0"/>
            </a:rPr>
            <a:t>信用风险</a:t>
          </a:r>
          <a:endParaRPr lang="zh-CN" altLang="en-US" sz="1800" kern="1200" dirty="0"/>
        </a:p>
      </dsp:txBody>
      <dsp:txXfrm>
        <a:off x="47616" y="2677591"/>
        <a:ext cx="2219282" cy="377396"/>
      </dsp:txXfrm>
    </dsp:sp>
    <dsp:sp modelId="{C5A138FB-B21F-4710-91FA-5B97C2D06341}">
      <dsp:nvSpPr>
        <dsp:cNvPr id="0" name=""/>
        <dsp:cNvSpPr/>
      </dsp:nvSpPr>
      <dsp:spPr>
        <a:xfrm>
          <a:off x="2031026" y="2630417"/>
          <a:ext cx="471745" cy="471745"/>
        </a:xfrm>
        <a:prstGeom prst="ellipse">
          <a:avLst/>
        </a:prstGeom>
        <a:solidFill>
          <a:schemeClr val="lt1">
            <a:hueOff val="0"/>
            <a:satOff val="0"/>
            <a:lumOff val="0"/>
            <a:alphaOff val="0"/>
          </a:schemeClr>
        </a:solidFill>
        <a:ln w="25400" cap="flat" cmpd="sng" algn="ctr">
          <a:solidFill>
            <a:schemeClr val="accent2">
              <a:hueOff val="3745215"/>
              <a:satOff val="-4671"/>
              <a:lumOff val="1098"/>
              <a:alphaOff val="0"/>
            </a:schemeClr>
          </a:solidFill>
          <a:prstDash val="solid"/>
        </a:ln>
        <a:effectLst/>
      </dsp:spPr>
      <dsp:style>
        <a:lnRef idx="2">
          <a:scrgbClr r="0" g="0" b="0"/>
        </a:lnRef>
        <a:fillRef idx="1">
          <a:scrgbClr r="0" g="0" b="0"/>
        </a:fillRef>
        <a:effectRef idx="0">
          <a:scrgbClr r="0" g="0" b="0"/>
        </a:effectRef>
        <a:fontRef idx="minor"/>
      </dsp:style>
    </dsp:sp>
    <dsp:sp modelId="{E76A5D9D-EC91-487B-8207-B5FD30403DC6}">
      <dsp:nvSpPr>
        <dsp:cNvPr id="0" name=""/>
        <dsp:cNvSpPr/>
      </dsp:nvSpPr>
      <dsp:spPr>
        <a:xfrm>
          <a:off x="47616" y="3243614"/>
          <a:ext cx="2529716" cy="377396"/>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299558" bIns="45720" numCol="1" spcCol="1270" anchor="ctr" anchorCtr="0">
          <a:noAutofit/>
        </a:bodyPr>
        <a:lstStyle/>
        <a:p>
          <a:pPr marL="0" lvl="0" indent="0" algn="r" defTabSz="800100">
            <a:lnSpc>
              <a:spcPct val="90000"/>
            </a:lnSpc>
            <a:spcBef>
              <a:spcPct val="0"/>
            </a:spcBef>
            <a:spcAft>
              <a:spcPct val="35000"/>
            </a:spcAft>
            <a:buNone/>
          </a:pPr>
          <a:r>
            <a:rPr lang="zh-CN" altLang="en-US" sz="1800" kern="1200">
              <a:latin typeface="Calibri" pitchFamily="34" charset="0"/>
              <a:sym typeface="Calibri" pitchFamily="34" charset="0"/>
            </a:rPr>
            <a:t>法律风险</a:t>
          </a:r>
          <a:endParaRPr lang="zh-CN" altLang="en-US" sz="1800" kern="1200" dirty="0"/>
        </a:p>
      </dsp:txBody>
      <dsp:txXfrm>
        <a:off x="47616" y="3243614"/>
        <a:ext cx="2529716" cy="377396"/>
      </dsp:txXfrm>
    </dsp:sp>
    <dsp:sp modelId="{6B521656-80D4-4F99-B81C-19A9C75A9CE5}">
      <dsp:nvSpPr>
        <dsp:cNvPr id="0" name=""/>
        <dsp:cNvSpPr/>
      </dsp:nvSpPr>
      <dsp:spPr>
        <a:xfrm>
          <a:off x="2341460" y="3196439"/>
          <a:ext cx="471745" cy="471745"/>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EFF28A-21FD-4994-8D5C-C48993BBE9B3}" type="datetimeFigureOut">
              <a:rPr lang="zh-CN" altLang="en-US" smtClean="0"/>
              <a:pPr/>
              <a:t>2019/6/30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2E02EF-4309-4653-AB4C-41BA08BF7027}" type="slidenum">
              <a:rPr lang="zh-CN" altLang="en-US" smtClean="0"/>
              <a:pPr/>
              <a:t>‹#›</a:t>
            </a:fld>
            <a:endParaRPr lang="zh-CN" altLang="en-US"/>
          </a:p>
        </p:txBody>
      </p:sp>
    </p:spTree>
    <p:extLst>
      <p:ext uri="{BB962C8B-B14F-4D97-AF65-F5344CB8AC3E}">
        <p14:creationId xmlns:p14="http://schemas.microsoft.com/office/powerpoint/2010/main" val="2295764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baike.baidu.com/view/1204928.ht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baike.baidu.com/view/139651.ht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7C397A-F2A0-4847-81D1-C895C42BBAD6}" type="slidenum">
              <a:rPr lang="zh-CN" altLang="en-US" smtClean="0"/>
              <a:t>30</a:t>
            </a:fld>
            <a:endParaRPr lang="zh-CN" altLang="en-US"/>
          </a:p>
        </p:txBody>
      </p:sp>
    </p:spTree>
    <p:extLst>
      <p:ext uri="{BB962C8B-B14F-4D97-AF65-F5344CB8AC3E}">
        <p14:creationId xmlns:p14="http://schemas.microsoft.com/office/powerpoint/2010/main" val="26664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dirty="0"/>
              <a:t>据</a:t>
            </a:r>
            <a:r>
              <a:rPr lang="en-US" altLang="zh-CN" sz="1200" dirty="0"/>
              <a:t>2015</a:t>
            </a:r>
            <a:r>
              <a:rPr lang="zh-CN" altLang="en-US" sz="1200" dirty="0"/>
              <a:t>年</a:t>
            </a:r>
            <a:r>
              <a:rPr lang="en-US" altLang="zh-CN" sz="1200" dirty="0"/>
              <a:t>11</a:t>
            </a:r>
            <a:r>
              <a:rPr lang="zh-CN" altLang="en-US" sz="1200" dirty="0"/>
              <a:t>月对</a:t>
            </a:r>
            <a:r>
              <a:rPr lang="en-US" altLang="zh-CN" sz="1200" dirty="0" err="1"/>
              <a:t>Gery</a:t>
            </a:r>
            <a:r>
              <a:rPr lang="en-US" altLang="zh-CN" sz="1200" dirty="0"/>
              <a:t> </a:t>
            </a:r>
            <a:r>
              <a:rPr lang="en-US" altLang="zh-CN" sz="1200" dirty="0" err="1"/>
              <a:t>Shalon</a:t>
            </a:r>
            <a:r>
              <a:rPr lang="zh-CN" altLang="en-US" sz="1200" dirty="0"/>
              <a:t>的调查发现：</a:t>
            </a:r>
            <a:r>
              <a:rPr lang="en-US" altLang="zh-CN" sz="1200" dirty="0" err="1"/>
              <a:t>Shalon</a:t>
            </a:r>
            <a:r>
              <a:rPr lang="zh-CN" altLang="en-US" sz="1200" dirty="0"/>
              <a:t>是</a:t>
            </a:r>
            <a:r>
              <a:rPr lang="zh-CN" altLang="en-US" sz="1200" dirty="0">
                <a:solidFill>
                  <a:srgbClr val="FF0000"/>
                </a:solidFill>
              </a:rPr>
              <a:t>以色列科技犯罪集团</a:t>
            </a:r>
            <a:r>
              <a:rPr lang="zh-CN" altLang="en-US" sz="1200" dirty="0"/>
              <a:t>的高管，涉案事项有：</a:t>
            </a:r>
            <a:endParaRPr lang="en-US" altLang="zh-CN" sz="1200" dirty="0"/>
          </a:p>
          <a:p>
            <a:pPr marL="285750" indent="-285750">
              <a:lnSpc>
                <a:spcPct val="150000"/>
              </a:lnSpc>
              <a:buFont typeface="Wingdings" panose="05000000000000000000" pitchFamily="2" charset="2"/>
              <a:buChar char="Ø"/>
            </a:pPr>
            <a:r>
              <a:rPr lang="en-US" altLang="zh-CN" sz="1200" dirty="0"/>
              <a:t>2012</a:t>
            </a:r>
            <a:r>
              <a:rPr lang="zh-CN" altLang="en-US" sz="1200" dirty="0"/>
              <a:t>年创建了数字犯罪网络，该网络隐匿于</a:t>
            </a:r>
            <a:r>
              <a:rPr lang="en-US" altLang="zh-CN" sz="1200" dirty="0"/>
              <a:t>Internet</a:t>
            </a:r>
            <a:r>
              <a:rPr lang="zh-CN" altLang="en-US" sz="1200" dirty="0"/>
              <a:t>和企业网络当中；</a:t>
            </a:r>
            <a:endParaRPr lang="en-US" altLang="zh-CN" sz="1200" dirty="0"/>
          </a:p>
          <a:p>
            <a:pPr marL="285750" indent="-285750">
              <a:lnSpc>
                <a:spcPct val="150000"/>
              </a:lnSpc>
              <a:buFont typeface="Wingdings" panose="05000000000000000000" pitchFamily="2" charset="2"/>
              <a:buChar char="Ø"/>
            </a:pPr>
            <a:r>
              <a:rPr lang="zh-CN" altLang="en-US" sz="1200" dirty="0"/>
              <a:t>被指控洗钱，电脑黑客入侵以及证券欺诈。</a:t>
            </a:r>
          </a:p>
          <a:p>
            <a:endParaRPr lang="zh-CN" altLang="en-US" dirty="0"/>
          </a:p>
        </p:txBody>
      </p:sp>
      <p:sp>
        <p:nvSpPr>
          <p:cNvPr id="4" name="灯片编号占位符 3"/>
          <p:cNvSpPr>
            <a:spLocks noGrp="1"/>
          </p:cNvSpPr>
          <p:nvPr>
            <p:ph type="sldNum" sz="quarter" idx="10"/>
          </p:nvPr>
        </p:nvSpPr>
        <p:spPr/>
        <p:txBody>
          <a:bodyPr/>
          <a:lstStyle/>
          <a:p>
            <a:fld id="{197C397A-F2A0-4847-81D1-C895C42BBAD6}" type="slidenum">
              <a:rPr lang="zh-CN" altLang="en-US" smtClean="0"/>
              <a:t>31</a:t>
            </a:fld>
            <a:endParaRPr lang="zh-CN" altLang="en-US"/>
          </a:p>
        </p:txBody>
      </p:sp>
    </p:spTree>
    <p:extLst>
      <p:ext uri="{BB962C8B-B14F-4D97-AF65-F5344CB8AC3E}">
        <p14:creationId xmlns:p14="http://schemas.microsoft.com/office/powerpoint/2010/main" val="1491089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0000"/>
                </a:solidFill>
                <a:latin typeface="Calibri" pitchFamily="34" charset="0"/>
                <a:sym typeface="Calibri" pitchFamily="34" charset="0"/>
              </a:rPr>
              <a:t>1</a:t>
            </a:r>
            <a:r>
              <a:rPr lang="zh-CN" altLang="en-US" dirty="0">
                <a:solidFill>
                  <a:srgbClr val="000000"/>
                </a:solidFill>
                <a:latin typeface="Calibri" pitchFamily="34" charset="0"/>
                <a:sym typeface="Calibri" pitchFamily="34" charset="0"/>
              </a:rPr>
              <a:t>、金融行业的风险包括：</a:t>
            </a:r>
            <a:endParaRPr lang="en-US" altLang="zh-CN" dirty="0">
              <a:solidFill>
                <a:srgbClr val="000000"/>
              </a:solidFill>
              <a:latin typeface="Calibri" pitchFamily="34" charset="0"/>
              <a:sym typeface="Calibri" pitchFamily="34" charset="0"/>
            </a:endParaRPr>
          </a:p>
          <a:p>
            <a:r>
              <a:rPr lang="zh-CN" altLang="en-US" dirty="0">
                <a:solidFill>
                  <a:srgbClr val="000000"/>
                </a:solidFill>
                <a:latin typeface="Calibri" pitchFamily="34" charset="0"/>
                <a:sym typeface="Calibri" pitchFamily="34" charset="0"/>
              </a:rPr>
              <a:t>证券价格风险：</a:t>
            </a:r>
            <a:r>
              <a:rPr lang="zh-CN" altLang="en-US" sz="1200" b="0" i="0" kern="1200" dirty="0">
                <a:solidFill>
                  <a:schemeClr val="tx1"/>
                </a:solidFill>
                <a:effectLst/>
                <a:latin typeface="+mn-lt"/>
                <a:ea typeface="+mn-ea"/>
                <a:cs typeface="+mn-cs"/>
              </a:rPr>
              <a:t>证券价格风险是指商业银行所投资持有的有价证券因其价格的下跌所遭受损失的可能性。</a:t>
            </a:r>
            <a:endParaRPr lang="en-US" altLang="zh-CN" dirty="0">
              <a:solidFill>
                <a:srgbClr val="000000"/>
              </a:solidFill>
              <a:latin typeface="Calibri" pitchFamily="34" charset="0"/>
              <a:sym typeface="Calibri" pitchFamily="34" charset="0"/>
            </a:endParaRPr>
          </a:p>
          <a:p>
            <a:r>
              <a:rPr lang="zh-CN" altLang="en-US" dirty="0">
                <a:solidFill>
                  <a:srgbClr val="000000"/>
                </a:solidFill>
                <a:latin typeface="Calibri" pitchFamily="34" charset="0"/>
                <a:sym typeface="Calibri" pitchFamily="34" charset="0"/>
              </a:rPr>
              <a:t>流动性风险：</a:t>
            </a:r>
            <a:r>
              <a:rPr lang="zh-CN" altLang="en-US" sz="1200" b="0" i="0" kern="1200" dirty="0">
                <a:solidFill>
                  <a:schemeClr val="tx1"/>
                </a:solidFill>
                <a:effectLst/>
                <a:latin typeface="+mn-lt"/>
                <a:ea typeface="+mn-ea"/>
                <a:cs typeface="+mn-cs"/>
              </a:rPr>
              <a:t>流动性风险指商业银行虽然有清偿能力，但无法及时获得充足资金或无法以合理成本及时获得充足资金以应对资产增长或支付到期债务的风险。</a:t>
            </a:r>
            <a:endParaRPr lang="en-US" altLang="zh-CN" dirty="0">
              <a:solidFill>
                <a:srgbClr val="000000"/>
              </a:solidFill>
              <a:latin typeface="Calibri" pitchFamily="34" charset="0"/>
              <a:sym typeface="Calibri" pitchFamily="34" charset="0"/>
            </a:endParaRPr>
          </a:p>
          <a:p>
            <a:r>
              <a:rPr lang="zh-CN" altLang="en-US" dirty="0">
                <a:solidFill>
                  <a:srgbClr val="000000"/>
                </a:solidFill>
                <a:latin typeface="Calibri" pitchFamily="34" charset="0"/>
                <a:sym typeface="Calibri" pitchFamily="34" charset="0"/>
              </a:rPr>
              <a:t>财务风险：</a:t>
            </a:r>
            <a:r>
              <a:rPr lang="zh-CN" altLang="en-US" sz="1200" b="0" i="0" kern="1200" dirty="0">
                <a:solidFill>
                  <a:schemeClr val="tx1"/>
                </a:solidFill>
                <a:effectLst/>
                <a:latin typeface="+mn-lt"/>
                <a:ea typeface="+mn-ea"/>
                <a:cs typeface="+mn-cs"/>
              </a:rPr>
              <a:t>财务风险是指公司财务结构不合理、融资不当使公司可能丧失</a:t>
            </a:r>
            <a:r>
              <a:rPr lang="zh-CN" altLang="en-US" sz="1200" b="0" i="0" u="none" strike="noStrike" kern="1200" dirty="0">
                <a:solidFill>
                  <a:schemeClr val="tx1"/>
                </a:solidFill>
                <a:effectLst/>
                <a:latin typeface="+mn-lt"/>
                <a:ea typeface="+mn-ea"/>
                <a:cs typeface="+mn-cs"/>
                <a:hlinkClick r:id="rId3"/>
              </a:rPr>
              <a:t>偿债能力</a:t>
            </a:r>
            <a:r>
              <a:rPr lang="zh-CN" altLang="en-US" sz="1200" b="0" i="0" kern="1200" dirty="0">
                <a:solidFill>
                  <a:schemeClr val="tx1"/>
                </a:solidFill>
                <a:effectLst/>
                <a:latin typeface="+mn-lt"/>
                <a:ea typeface="+mn-ea"/>
                <a:cs typeface="+mn-cs"/>
              </a:rPr>
              <a:t>而导致投资者预期收益下降的风险。</a:t>
            </a:r>
            <a:endParaRPr lang="en-US" altLang="zh-CN" dirty="0">
              <a:solidFill>
                <a:srgbClr val="000000"/>
              </a:solidFill>
              <a:latin typeface="Calibri" pitchFamily="34" charset="0"/>
              <a:sym typeface="Calibri" pitchFamily="34" charset="0"/>
            </a:endParaRPr>
          </a:p>
          <a:p>
            <a:r>
              <a:rPr lang="zh-CN" altLang="en-US" dirty="0">
                <a:solidFill>
                  <a:srgbClr val="000000"/>
                </a:solidFill>
                <a:latin typeface="Calibri" pitchFamily="34" charset="0"/>
                <a:sym typeface="Calibri" pitchFamily="34" charset="0"/>
              </a:rPr>
              <a:t>操作风险：</a:t>
            </a:r>
            <a:r>
              <a:rPr lang="zh-CN" altLang="en-US" sz="1200" b="0" i="0" kern="1200" dirty="0">
                <a:solidFill>
                  <a:schemeClr val="tx1"/>
                </a:solidFill>
                <a:effectLst/>
                <a:latin typeface="+mn-lt"/>
                <a:ea typeface="+mn-ea"/>
                <a:cs typeface="+mn-cs"/>
              </a:rPr>
              <a:t>银行办理业务或内部管理出了差错，必须做出补偿或赔偿；法律文书有漏洞，被人钻了空子；内部人员监守自盗，外部人员欺诈得手；电子系统硬件软件发生故障，网络遭到黑客侵袭；</a:t>
            </a:r>
            <a:endParaRPr lang="en-US" altLang="zh-CN" dirty="0">
              <a:solidFill>
                <a:srgbClr val="000000"/>
              </a:solidFill>
              <a:latin typeface="Calibri" pitchFamily="34" charset="0"/>
              <a:sym typeface="Calibri" pitchFamily="34" charset="0"/>
            </a:endParaRPr>
          </a:p>
          <a:p>
            <a:r>
              <a:rPr lang="zh-CN" altLang="en-US" dirty="0">
                <a:solidFill>
                  <a:srgbClr val="000000"/>
                </a:solidFill>
                <a:latin typeface="Calibri" pitchFamily="34" charset="0"/>
                <a:sym typeface="Calibri" pitchFamily="34" charset="0"/>
              </a:rPr>
              <a:t>诈骗风险：</a:t>
            </a:r>
            <a:r>
              <a:rPr lang="zh-CN" altLang="en-US" sz="1200" b="0" i="0" kern="1200" dirty="0">
                <a:solidFill>
                  <a:schemeClr val="tx1"/>
                </a:solidFill>
                <a:effectLst/>
                <a:latin typeface="+mn-lt"/>
                <a:ea typeface="+mn-ea"/>
                <a:cs typeface="+mn-cs"/>
              </a:rPr>
              <a:t>涉及信用卡、银行支付、支票等诈骗犯罪活动所造成的损失；</a:t>
            </a:r>
            <a:endParaRPr lang="en-US" altLang="zh-CN" dirty="0">
              <a:solidFill>
                <a:srgbClr val="000000"/>
              </a:solidFill>
              <a:latin typeface="Calibri" pitchFamily="34" charset="0"/>
              <a:sym typeface="Calibri" pitchFamily="34" charset="0"/>
            </a:endParaRPr>
          </a:p>
          <a:p>
            <a:r>
              <a:rPr lang="zh-CN" altLang="en-US" dirty="0">
                <a:solidFill>
                  <a:srgbClr val="000000"/>
                </a:solidFill>
                <a:latin typeface="Calibri" pitchFamily="34" charset="0"/>
                <a:sym typeface="Calibri" pitchFamily="34" charset="0"/>
              </a:rPr>
              <a:t>信用风险：</a:t>
            </a:r>
            <a:r>
              <a:rPr lang="zh-CN" altLang="en-US" sz="1200" b="0" i="0" kern="1200" dirty="0">
                <a:solidFill>
                  <a:schemeClr val="tx1"/>
                </a:solidFill>
                <a:effectLst/>
                <a:latin typeface="+mn-lt"/>
                <a:ea typeface="+mn-ea"/>
                <a:cs typeface="+mn-cs"/>
              </a:rPr>
              <a:t>未能履行约定契约中的义务而造成经济损失的风险；同时也包括企业自身品牌信誉受损所带来的风险；</a:t>
            </a:r>
            <a:endParaRPr lang="en-US" altLang="zh-CN" dirty="0">
              <a:solidFill>
                <a:srgbClr val="000000"/>
              </a:solidFill>
              <a:latin typeface="Calibri" pitchFamily="34" charset="0"/>
              <a:sym typeface="Calibri" pitchFamily="34" charset="0"/>
            </a:endParaRPr>
          </a:p>
          <a:p>
            <a:r>
              <a:rPr lang="zh-CN" altLang="en-US" dirty="0">
                <a:solidFill>
                  <a:srgbClr val="000000"/>
                </a:solidFill>
                <a:latin typeface="Calibri" pitchFamily="34" charset="0"/>
                <a:sym typeface="Calibri" pitchFamily="34" charset="0"/>
              </a:rPr>
              <a:t>法律风险：触犯法律；</a:t>
            </a:r>
            <a:endParaRPr lang="en-US" altLang="zh-CN" dirty="0">
              <a:solidFill>
                <a:srgbClr val="000000"/>
              </a:solidFill>
              <a:latin typeface="Calibri" pitchFamily="34" charset="0"/>
              <a:sym typeface="Calibri" pitchFamily="34" charset="0"/>
            </a:endParaRPr>
          </a:p>
          <a:p>
            <a:r>
              <a:rPr lang="zh-CN" altLang="en-US" dirty="0">
                <a:solidFill>
                  <a:srgbClr val="000000"/>
                </a:solidFill>
                <a:latin typeface="Calibri" pitchFamily="34" charset="0"/>
                <a:sym typeface="Calibri" pitchFamily="34" charset="0"/>
              </a:rPr>
              <a:t>国家风险：</a:t>
            </a:r>
            <a:r>
              <a:rPr lang="zh-CN" altLang="en-US" sz="1200" b="0" i="0" kern="1200" dirty="0">
                <a:solidFill>
                  <a:schemeClr val="tx1"/>
                </a:solidFill>
                <a:effectLst/>
                <a:latin typeface="+mn-lt"/>
                <a:ea typeface="+mn-ea"/>
                <a:cs typeface="+mn-cs"/>
              </a:rPr>
              <a:t>在国际经济活动中，所承担的连带风险。</a:t>
            </a:r>
            <a:endParaRPr lang="zh-CN" altLang="en-US" dirty="0">
              <a:solidFill>
                <a:srgbClr val="000000"/>
              </a:solidFill>
              <a:latin typeface="Calibri" pitchFamily="34" charset="0"/>
              <a:sym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000000"/>
                </a:solidFill>
                <a:latin typeface="Calibri" pitchFamily="34" charset="0"/>
                <a:sym typeface="Calibri" pitchFamily="34" charset="0"/>
              </a:rPr>
              <a:t>购买力风险：在基金购买中，通货膨胀导致的购买力下降，导致的收益下降。</a:t>
            </a:r>
            <a:endParaRPr lang="en-US" altLang="zh-CN" dirty="0">
              <a:solidFill>
                <a:srgbClr val="000000"/>
              </a:solidFill>
              <a:latin typeface="Calibri" pitchFamily="34" charset="0"/>
              <a:sym typeface="Calibri" pitchFamily="34" charset="0"/>
            </a:endParaRPr>
          </a:p>
          <a:p>
            <a:r>
              <a:rPr lang="zh-CN" altLang="en-US" dirty="0">
                <a:solidFill>
                  <a:srgbClr val="000000"/>
                </a:solidFill>
                <a:latin typeface="Calibri" pitchFamily="34" charset="0"/>
                <a:sym typeface="Calibri" pitchFamily="34" charset="0"/>
              </a:rPr>
              <a:t>利率风险：</a:t>
            </a:r>
            <a:r>
              <a:rPr lang="zh-CN" altLang="en-US" sz="1200" b="0" i="0" kern="1200" dirty="0">
                <a:solidFill>
                  <a:schemeClr val="tx1"/>
                </a:solidFill>
                <a:effectLst/>
                <a:latin typeface="+mn-lt"/>
                <a:ea typeface="+mn-ea"/>
                <a:cs typeface="+mn-cs"/>
              </a:rPr>
              <a:t>利率风险是指市场利率变动的不确定性给商业银行造成损失的可能性。</a:t>
            </a:r>
            <a:endParaRPr lang="en-US" altLang="zh-CN" dirty="0">
              <a:solidFill>
                <a:srgbClr val="000000"/>
              </a:solidFill>
              <a:latin typeface="Calibri" pitchFamily="34" charset="0"/>
              <a:sym typeface="Calibri" pitchFamily="34" charset="0"/>
            </a:endParaRPr>
          </a:p>
          <a:p>
            <a:r>
              <a:rPr lang="zh-CN" altLang="en-US" dirty="0">
                <a:solidFill>
                  <a:srgbClr val="000000"/>
                </a:solidFill>
                <a:latin typeface="Calibri" pitchFamily="34" charset="0"/>
                <a:sym typeface="Calibri" pitchFamily="34" charset="0"/>
              </a:rPr>
              <a:t>汇率风险：外汇活动所带来的风险。</a:t>
            </a:r>
            <a:endParaRPr lang="zh-CN" altLang="en-US" dirty="0"/>
          </a:p>
          <a:p>
            <a:endParaRPr lang="en-US" altLang="zh-CN" dirty="0">
              <a:solidFill>
                <a:srgbClr val="000000"/>
              </a:solidFill>
              <a:latin typeface="Calibri" pitchFamily="34" charset="0"/>
              <a:sym typeface="Calibri" pitchFamily="34" charset="0"/>
            </a:endParaRPr>
          </a:p>
          <a:p>
            <a:endParaRPr lang="zh-CN" altLang="en-US" dirty="0"/>
          </a:p>
        </p:txBody>
      </p:sp>
      <p:sp>
        <p:nvSpPr>
          <p:cNvPr id="4" name="灯片编号占位符 3"/>
          <p:cNvSpPr>
            <a:spLocks noGrp="1"/>
          </p:cNvSpPr>
          <p:nvPr>
            <p:ph type="sldNum" sz="quarter" idx="10"/>
          </p:nvPr>
        </p:nvSpPr>
        <p:spPr/>
        <p:txBody>
          <a:bodyPr/>
          <a:lstStyle/>
          <a:p>
            <a:fld id="{197C397A-F2A0-4847-81D1-C895C42BBAD6}" type="slidenum">
              <a:rPr lang="zh-CN" altLang="en-US" smtClean="0"/>
              <a:t>32</a:t>
            </a:fld>
            <a:endParaRPr lang="zh-CN" altLang="en-US"/>
          </a:p>
        </p:txBody>
      </p:sp>
    </p:spTree>
    <p:extLst>
      <p:ext uri="{BB962C8B-B14F-4D97-AF65-F5344CB8AC3E}">
        <p14:creationId xmlns:p14="http://schemas.microsoft.com/office/powerpoint/2010/main" val="3262344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证券发行、承销、交易；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企业重组、兼并与收购；</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投资分析、风险投资、</a:t>
            </a:r>
            <a:r>
              <a:rPr lang="zh-CN" altLang="en-US" sz="1200" b="0" i="0" u="none" strike="noStrike" kern="1200" dirty="0">
                <a:solidFill>
                  <a:schemeClr val="tx1"/>
                </a:solidFill>
                <a:effectLst/>
                <a:latin typeface="+mn-lt"/>
                <a:ea typeface="+mn-ea"/>
                <a:cs typeface="+mn-cs"/>
                <a:hlinkClick r:id="rId3"/>
              </a:rPr>
              <a:t>项目融资</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通货、存款、贷款、结算资金；</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保险准备金、金融机构往来、准备金和中央银行贷款</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197C397A-F2A0-4847-81D1-C895C42BBAD6}" type="slidenum">
              <a:rPr lang="zh-CN" altLang="en-US" smtClean="0"/>
              <a:t>34</a:t>
            </a:fld>
            <a:endParaRPr lang="zh-CN" altLang="en-US"/>
          </a:p>
        </p:txBody>
      </p:sp>
    </p:spTree>
    <p:extLst>
      <p:ext uri="{BB962C8B-B14F-4D97-AF65-F5344CB8AC3E}">
        <p14:creationId xmlns:p14="http://schemas.microsoft.com/office/powerpoint/2010/main" val="3450840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6E4F6D0-FF52-445B-B638-F00E2D3F9B7D}" type="datetimeFigureOut">
              <a:rPr lang="zh-CN" altLang="en-US" smtClean="0"/>
              <a:pPr/>
              <a:t>2019/6/30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188E43-F3DE-4499-8022-0B14F3903A9F}" type="slidenum">
              <a:rPr lang="zh-CN" altLang="en-US" smtClean="0"/>
              <a:pPr/>
              <a:t>‹#›</a:t>
            </a:fld>
            <a:endParaRPr lang="zh-CN" altLang="en-US"/>
          </a:p>
        </p:txBody>
      </p:sp>
      <p:pic>
        <p:nvPicPr>
          <p:cNvPr id="8" name="Picture 5" descr="F:\百度云\logo.png"/>
          <p:cNvPicPr>
            <a:picLocks noChangeAspect="1" noChangeArrowheads="1"/>
          </p:cNvPicPr>
          <p:nvPr userDrawn="1"/>
        </p:nvPicPr>
        <p:blipFill>
          <a:blip r:embed="rId2" cstate="print"/>
          <a:srcRect/>
          <a:stretch>
            <a:fillRect/>
          </a:stretch>
        </p:blipFill>
        <p:spPr bwMode="auto">
          <a:xfrm>
            <a:off x="6280990" y="51470"/>
            <a:ext cx="2835425" cy="602863"/>
          </a:xfrm>
          <a:prstGeom prst="rect">
            <a:avLst/>
          </a:prstGeom>
          <a:noFill/>
          <a:ln w="9525">
            <a:noFill/>
            <a:miter lim="800000"/>
            <a:headEnd/>
            <a:tailEnd/>
          </a:ln>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161" y="0"/>
            <a:ext cx="1594519" cy="74830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6E4F6D0-FF52-445B-B638-F00E2D3F9B7D}" type="datetimeFigureOut">
              <a:rPr lang="zh-CN" altLang="en-US" smtClean="0"/>
              <a:pPr/>
              <a:t>2019/6/30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188E43-F3DE-4499-8022-0B14F3903A9F}"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6E4F6D0-FF52-445B-B638-F00E2D3F9B7D}" type="datetimeFigureOut">
              <a:rPr lang="zh-CN" altLang="en-US" smtClean="0"/>
              <a:pPr/>
              <a:t>2019/6/30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188E43-F3DE-4499-8022-0B14F3903A9F}"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6E4F6D0-FF52-445B-B638-F00E2D3F9B7D}" type="datetimeFigureOut">
              <a:rPr lang="zh-CN" altLang="en-US" smtClean="0"/>
              <a:pPr/>
              <a:t>2019/6/30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188E43-F3DE-4499-8022-0B14F3903A9F}"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6E4F6D0-FF52-445B-B638-F00E2D3F9B7D}" type="datetimeFigureOut">
              <a:rPr lang="zh-CN" altLang="en-US" smtClean="0"/>
              <a:pPr/>
              <a:t>2019/6/30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188E43-F3DE-4499-8022-0B14F3903A9F}"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21924" y="3867150"/>
            <a:ext cx="6134252" cy="1276350"/>
            <a:chOff x="21924" y="3867150"/>
            <a:chExt cx="6134252" cy="127635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924" y="3867150"/>
              <a:ext cx="6134252" cy="127635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descr="F:\百度云\logo.png"/>
            <p:cNvPicPr>
              <a:picLocks noChangeAspect="1" noChangeArrowheads="1"/>
            </p:cNvPicPr>
            <p:nvPr userDrawn="1"/>
          </p:nvPicPr>
          <p:blipFill>
            <a:blip r:embed="rId3" cstate="print">
              <a:duotone>
                <a:prstClr val="black"/>
                <a:schemeClr val="bg1">
                  <a:lumMod val="95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bwMode="auto">
            <a:xfrm>
              <a:off x="21924" y="4125054"/>
              <a:ext cx="1410747" cy="299951"/>
            </a:xfrm>
            <a:prstGeom prst="rect">
              <a:avLst/>
            </a:prstGeom>
            <a:noFill/>
            <a:ln w="9525">
              <a:noFill/>
              <a:miter lim="800000"/>
              <a:headEnd/>
              <a:tailEnd/>
            </a:ln>
          </p:spPr>
        </p:pic>
      </p:grpSp>
      <p:pic>
        <p:nvPicPr>
          <p:cNvPr id="6" name="Picture 5" descr="F:\百度云\logo.png">
            <a:extLst>
              <a:ext uri="{FF2B5EF4-FFF2-40B4-BE49-F238E27FC236}">
                <a16:creationId xmlns:a16="http://schemas.microsoft.com/office/drawing/2014/main" id="{D281AE1F-8688-47A5-94F1-E2C490F03AA7}"/>
              </a:ext>
            </a:extLst>
          </p:cNvPr>
          <p:cNvPicPr>
            <a:picLocks noChangeAspect="1" noChangeArrowheads="1"/>
          </p:cNvPicPr>
          <p:nvPr userDrawn="1"/>
        </p:nvPicPr>
        <p:blipFill>
          <a:blip r:embed="rId5" cstate="print"/>
          <a:srcRect/>
          <a:stretch>
            <a:fillRect/>
          </a:stretch>
        </p:blipFill>
        <p:spPr bwMode="auto">
          <a:xfrm>
            <a:off x="5415388" y="268141"/>
            <a:ext cx="1693662" cy="360103"/>
          </a:xfrm>
          <a:prstGeom prst="rect">
            <a:avLst/>
          </a:prstGeom>
          <a:noFill/>
          <a:ln w="9525">
            <a:noFill/>
            <a:miter lim="800000"/>
            <a:headEnd/>
            <a:tailEnd/>
          </a:ln>
        </p:spPr>
      </p:pic>
      <p:grpSp>
        <p:nvGrpSpPr>
          <p:cNvPr id="3" name="组合 2">
            <a:extLst>
              <a:ext uri="{FF2B5EF4-FFF2-40B4-BE49-F238E27FC236}">
                <a16:creationId xmlns:a16="http://schemas.microsoft.com/office/drawing/2014/main" id="{F98B5197-73FD-42E0-8173-02A31EF254E2}"/>
              </a:ext>
            </a:extLst>
          </p:cNvPr>
          <p:cNvGrpSpPr/>
          <p:nvPr userDrawn="1"/>
        </p:nvGrpSpPr>
        <p:grpSpPr>
          <a:xfrm>
            <a:off x="7109050" y="234441"/>
            <a:ext cx="1783430" cy="464387"/>
            <a:chOff x="7109050" y="234441"/>
            <a:chExt cx="1783430" cy="464387"/>
          </a:xfrm>
        </p:grpSpPr>
        <p:pic>
          <p:nvPicPr>
            <p:cNvPr id="2" name="图片 1"/>
            <p:cNvPicPr>
              <a:picLocks noChangeAspect="1"/>
            </p:cNvPicPr>
            <p:nvPr userDrawn="1"/>
          </p:nvPicPr>
          <p:blipFill rotWithShape="1">
            <a:blip r:embed="rId6" cstate="print">
              <a:extLst>
                <a:ext uri="{28A0092B-C50C-407E-A947-70E740481C1C}">
                  <a14:useLocalDpi xmlns:a14="http://schemas.microsoft.com/office/drawing/2010/main" val="0"/>
                </a:ext>
              </a:extLst>
            </a:blip>
            <a:srcRect b="37941"/>
            <a:stretch/>
          </p:blipFill>
          <p:spPr>
            <a:xfrm>
              <a:off x="7109050" y="234441"/>
              <a:ext cx="802431" cy="464387"/>
            </a:xfrm>
            <a:prstGeom prst="rect">
              <a:avLst/>
            </a:prstGeom>
          </p:spPr>
        </p:pic>
        <p:pic>
          <p:nvPicPr>
            <p:cNvPr id="9" name="图片 8">
              <a:extLst>
                <a:ext uri="{FF2B5EF4-FFF2-40B4-BE49-F238E27FC236}">
                  <a16:creationId xmlns:a16="http://schemas.microsoft.com/office/drawing/2014/main" id="{8228B04A-B5D3-4EBA-858F-4F9BD52F94C3}"/>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t="62058"/>
            <a:stretch/>
          </p:blipFill>
          <p:spPr>
            <a:xfrm>
              <a:off x="7824894" y="257588"/>
              <a:ext cx="1067586" cy="377740"/>
            </a:xfrm>
            <a:prstGeom prst="rect">
              <a:avLst/>
            </a:prstGeom>
          </p:spPr>
        </p:pic>
      </p:grpSp>
    </p:spTree>
    <p:extLst>
      <p:ext uri="{BB962C8B-B14F-4D97-AF65-F5344CB8AC3E}">
        <p14:creationId xmlns:p14="http://schemas.microsoft.com/office/powerpoint/2010/main" val="2587038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2400" y="123478"/>
            <a:ext cx="802431" cy="748308"/>
          </a:xfrm>
          <a:prstGeom prst="rect">
            <a:avLst/>
          </a:prstGeom>
        </p:spPr>
      </p:pic>
      <p:pic>
        <p:nvPicPr>
          <p:cNvPr id="2050" name="Picture 2"/>
          <p:cNvPicPr>
            <a:picLocks noChangeAspect="1" noChangeArrowheads="1"/>
          </p:cNvPicPr>
          <p:nvPr userDrawn="1"/>
        </p:nvPicPr>
        <p:blipFill>
          <a:blip r:embed="rId3">
            <a:extLst>
              <a:ext uri="{BEBA8EAE-BF5A-486C-A8C5-ECC9F3942E4B}">
                <a14:imgProps xmlns:a14="http://schemas.microsoft.com/office/drawing/2010/main">
                  <a14:imgLayer r:embed="rId4">
                    <a14:imgEffect>
                      <a14:artisticTexturizer/>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7504" y="3853782"/>
            <a:ext cx="6132513" cy="127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userDrawn="1"/>
        </p:nvSpPr>
        <p:spPr>
          <a:xfrm>
            <a:off x="107504" y="3853782"/>
            <a:ext cx="6132513" cy="1289718"/>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5" name="矩形 4"/>
          <p:cNvSpPr/>
          <p:nvPr userDrawn="1"/>
        </p:nvSpPr>
        <p:spPr>
          <a:xfrm>
            <a:off x="0" y="1"/>
            <a:ext cx="9144000" cy="741144"/>
          </a:xfrm>
          <a:prstGeom prst="rect">
            <a:avLst/>
          </a:prstGeom>
          <a:gradFill flip="none" rotWithShape="1">
            <a:gsLst>
              <a:gs pos="0">
                <a:schemeClr val="tx1">
                  <a:lumMod val="50000"/>
                  <a:lumOff val="50000"/>
                </a:schemeClr>
              </a:gs>
              <a:gs pos="0">
                <a:srgbClr val="85C2FF"/>
              </a:gs>
              <a:gs pos="0">
                <a:schemeClr val="bg1">
                  <a:lumMod val="85000"/>
                </a:schemeClr>
              </a:gs>
              <a:gs pos="100000">
                <a:srgbClr val="FFFF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29984" y="-3581"/>
            <a:ext cx="802431" cy="748308"/>
          </a:xfrm>
          <a:prstGeom prst="rect">
            <a:avLst/>
          </a:prstGeom>
        </p:spPr>
      </p:pic>
      <p:pic>
        <p:nvPicPr>
          <p:cNvPr id="2050" name="Picture 2"/>
          <p:cNvPicPr>
            <a:picLocks noChangeAspect="1" noChangeArrowheads="1"/>
          </p:cNvPicPr>
          <p:nvPr userDrawn="1"/>
        </p:nvPicPr>
        <p:blipFill>
          <a:blip r:embed="rId3">
            <a:extLst>
              <a:ext uri="{BEBA8EAE-BF5A-486C-A8C5-ECC9F3942E4B}">
                <a14:imgProps xmlns:a14="http://schemas.microsoft.com/office/drawing/2010/main">
                  <a14:imgLayer r:embed="rId4">
                    <a14:imgEffect>
                      <a14:artisticTexturizer/>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7504" y="3853782"/>
            <a:ext cx="6132513" cy="127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userDrawn="1"/>
        </p:nvSpPr>
        <p:spPr>
          <a:xfrm>
            <a:off x="107504" y="3853782"/>
            <a:ext cx="6132513" cy="1289718"/>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0143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6E4F6D0-FF52-445B-B638-F00E2D3F9B7D}" type="datetimeFigureOut">
              <a:rPr lang="zh-CN" altLang="en-US" smtClean="0"/>
              <a:pPr/>
              <a:t>2019/6/30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188E43-F3DE-4499-8022-0B14F3903A9F}"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6E4F6D0-FF52-445B-B638-F00E2D3F9B7D}" type="datetimeFigureOut">
              <a:rPr lang="zh-CN" altLang="en-US" smtClean="0"/>
              <a:pPr/>
              <a:t>2019/6/30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188E43-F3DE-4499-8022-0B14F3903A9F}"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6E4F6D0-FF52-445B-B638-F00E2D3F9B7D}" type="datetimeFigureOut">
              <a:rPr lang="zh-CN" altLang="en-US" smtClean="0"/>
              <a:pPr/>
              <a:t>2019/6/30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1188E43-F3DE-4499-8022-0B14F3903A9F}"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6E4F6D0-FF52-445B-B638-F00E2D3F9B7D}" type="datetimeFigureOut">
              <a:rPr lang="zh-CN" altLang="en-US" smtClean="0"/>
              <a:pPr/>
              <a:t>2019/6/30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1188E43-F3DE-4499-8022-0B14F3903A9F}"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E4F6D0-FF52-445B-B638-F00E2D3F9B7D}" type="datetimeFigureOut">
              <a:rPr lang="zh-CN" altLang="en-US" smtClean="0"/>
              <a:pPr/>
              <a:t>2019/6/30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1188E43-F3DE-4499-8022-0B14F3903A9F}"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6E4F6D0-FF52-445B-B638-F00E2D3F9B7D}" type="datetimeFigureOut">
              <a:rPr lang="zh-CN" altLang="en-US" smtClean="0"/>
              <a:pPr/>
              <a:t>2019/6/30</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1188E43-F3DE-4499-8022-0B14F3903A9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46.png"/><Relationship Id="rId4" Type="http://schemas.openxmlformats.org/officeDocument/2006/relationships/diagramLayout" Target="../diagrams/layout7.xml"/><Relationship Id="rId9"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image" Target="../media/image52.gif"/><Relationship Id="rId3" Type="http://schemas.openxmlformats.org/officeDocument/2006/relationships/image" Target="../media/image47.png"/><Relationship Id="rId7" Type="http://schemas.openxmlformats.org/officeDocument/2006/relationships/image" Target="../media/image51.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jpe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e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wmf"/><Relationship Id="rId1" Type="http://schemas.openxmlformats.org/officeDocument/2006/relationships/slideLayout" Target="../slideLayouts/slideLayout4.xml"/><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a:xfrm>
            <a:off x="467544" y="1890086"/>
            <a:ext cx="8344161" cy="783377"/>
          </a:xfrm>
          <a:prstGeom prst="rect">
            <a:avLst/>
          </a:prstGeom>
        </p:spPr>
        <p:txBody>
          <a:bodyPr vert="horz" lIns="91440" tIns="45720" rIns="91440" bIns="45720" rtlCol="0" anchor="ctr">
            <a:noAutofit/>
          </a:bodyPr>
          <a:lstStyle/>
          <a:p>
            <a:pPr lvl="0" algn="ctr">
              <a:lnSpc>
                <a:spcPct val="150000"/>
              </a:lnSpc>
              <a:spcBef>
                <a:spcPct val="0"/>
              </a:spcBef>
              <a:defRPr/>
            </a:pPr>
            <a:r>
              <a:rPr lang="zh-CN" altLang="en-US" sz="2800" b="1" dirty="0">
                <a:latin typeface="等线" panose="02010600030101010101" pitchFamily="2" charset="-122"/>
                <a:ea typeface="等线" panose="02010600030101010101" pitchFamily="2" charset="-122"/>
                <a:cs typeface="+mj-cs"/>
              </a:rPr>
              <a:t>信息安全行业总览</a:t>
            </a:r>
            <a:endParaRPr lang="en-US" altLang="zh-CN" sz="2800" b="1" dirty="0">
              <a:latin typeface="等线" panose="02010600030101010101" pitchFamily="2" charset="-122"/>
              <a:ea typeface="等线" panose="02010600030101010101" pitchFamily="2" charset="-122"/>
              <a:cs typeface="+mj-cs"/>
            </a:endParaRPr>
          </a:p>
        </p:txBody>
      </p:sp>
      <p:sp>
        <p:nvSpPr>
          <p:cNvPr id="2" name="矩形 1">
            <a:extLst>
              <a:ext uri="{FF2B5EF4-FFF2-40B4-BE49-F238E27FC236}">
                <a16:creationId xmlns:a16="http://schemas.microsoft.com/office/drawing/2014/main" id="{260D9E52-70CA-480C-9BE5-111E8D70BCD9}"/>
              </a:ext>
            </a:extLst>
          </p:cNvPr>
          <p:cNvSpPr/>
          <p:nvPr/>
        </p:nvSpPr>
        <p:spPr>
          <a:xfrm>
            <a:off x="13362" y="987574"/>
            <a:ext cx="9144000" cy="584775"/>
          </a:xfrm>
          <a:prstGeom prst="rect">
            <a:avLst/>
          </a:prstGeom>
        </p:spPr>
        <p:txBody>
          <a:bodyPr wrap="square">
            <a:spAutoFit/>
          </a:bodyPr>
          <a:lstStyle/>
          <a:p>
            <a:pPr algn="ctr"/>
            <a:r>
              <a:rPr lang="zh-CN" altLang="en-US" sz="3200" b="1" dirty="0">
                <a:solidFill>
                  <a:srgbClr val="FF0000"/>
                </a:solidFill>
                <a:latin typeface="方正姚体" panose="02010601030101010101" pitchFamily="2" charset="-122"/>
                <a:ea typeface="方正姚体" panose="02010601030101010101" pitchFamily="2" charset="-122"/>
              </a:rPr>
              <a:t>电子科技大学 </a:t>
            </a:r>
            <a:r>
              <a:rPr lang="en-US" altLang="zh-CN" sz="3200" b="1" dirty="0">
                <a:solidFill>
                  <a:srgbClr val="FF0000"/>
                </a:solidFill>
                <a:latin typeface="方正姚体" panose="02010601030101010101" pitchFamily="2" charset="-122"/>
                <a:ea typeface="方正姚体" panose="02010601030101010101" pitchFamily="2" charset="-122"/>
              </a:rPr>
              <a:t>- </a:t>
            </a:r>
            <a:r>
              <a:rPr lang="zh-CN" altLang="en-US" sz="3200" b="1" dirty="0">
                <a:solidFill>
                  <a:srgbClr val="FF0000"/>
                </a:solidFill>
                <a:latin typeface="方正姚体" panose="02010601030101010101" pitchFamily="2" charset="-122"/>
                <a:ea typeface="方正姚体" panose="02010601030101010101" pitchFamily="2" charset="-122"/>
              </a:rPr>
              <a:t>网络空间安全研究中心（暨学院）</a:t>
            </a:r>
            <a:endParaRPr lang="zh-CN" altLang="en-US" sz="3200" dirty="0">
              <a:solidFill>
                <a:srgbClr val="FF0000"/>
              </a:solidFill>
              <a:latin typeface="方正姚体" panose="02010601030101010101" pitchFamily="2" charset="-122"/>
              <a:ea typeface="方正姚体" panose="02010601030101010101" pitchFamily="2" charset="-122"/>
            </a:endParaRPr>
          </a:p>
        </p:txBody>
      </p:sp>
      <p:sp>
        <p:nvSpPr>
          <p:cNvPr id="3" name="矩形 2">
            <a:extLst>
              <a:ext uri="{FF2B5EF4-FFF2-40B4-BE49-F238E27FC236}">
                <a16:creationId xmlns:a16="http://schemas.microsoft.com/office/drawing/2014/main" id="{C1AFC868-7249-49E0-8D09-32A5A64523CE}"/>
              </a:ext>
            </a:extLst>
          </p:cNvPr>
          <p:cNvSpPr/>
          <p:nvPr/>
        </p:nvSpPr>
        <p:spPr>
          <a:xfrm>
            <a:off x="3154281" y="2677670"/>
            <a:ext cx="2970686" cy="465640"/>
          </a:xfrm>
          <a:prstGeom prst="rect">
            <a:avLst/>
          </a:prstGeom>
        </p:spPr>
        <p:txBody>
          <a:bodyPr wrap="none">
            <a:spAutoFit/>
          </a:bodyPr>
          <a:lstStyle/>
          <a:p>
            <a:pPr lvl="0" algn="ctr">
              <a:lnSpc>
                <a:spcPct val="150000"/>
              </a:lnSpc>
              <a:spcBef>
                <a:spcPct val="0"/>
              </a:spcBef>
              <a:defRPr/>
            </a:pPr>
            <a:r>
              <a:rPr lang="en-US" altLang="zh-CN" b="1" dirty="0">
                <a:latin typeface="等线" panose="02010600030101010101" pitchFamily="2" charset="-122"/>
                <a:ea typeface="等线" panose="02010600030101010101" pitchFamily="2" charset="-122"/>
              </a:rPr>
              <a:t>v7.2.2019.0408 </a:t>
            </a:r>
            <a:r>
              <a:rPr lang="zh-CN" altLang="en-US" b="1" dirty="0">
                <a:latin typeface="等线" panose="02010600030101010101" pitchFamily="2" charset="-122"/>
                <a:ea typeface="等线" panose="02010600030101010101" pitchFamily="2" charset="-122"/>
              </a:rPr>
              <a:t>行业修订版</a:t>
            </a:r>
            <a:endParaRPr lang="zh-CN" altLang="en-US" sz="1400" b="1" dirty="0">
              <a:latin typeface="等线" panose="02010600030101010101" pitchFamily="2" charset="-122"/>
              <a:ea typeface="等线" panose="02010600030101010101" pitchFamily="2" charset="-122"/>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3">
            <a:extLst>
              <a:ext uri="{FF2B5EF4-FFF2-40B4-BE49-F238E27FC236}">
                <a16:creationId xmlns:a16="http://schemas.microsoft.com/office/drawing/2014/main" id="{4D412F14-DA88-433F-8DDB-029AD3EBD224}"/>
              </a:ext>
            </a:extLst>
          </p:cNvPr>
          <p:cNvSpPr>
            <a:spLocks noGrp="1"/>
          </p:cNvSpPr>
          <p:nvPr>
            <p:ph type="sldNum" sz="quarter" idx="4294967295"/>
          </p:nvPr>
        </p:nvSpPr>
        <p:spPr>
          <a:xfrm>
            <a:off x="7010400" y="4686300"/>
            <a:ext cx="21336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213" indent="-214313"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fld id="{3B68837C-42EB-4231-B1A3-5F667A6CC2DA}" type="slidenum">
              <a:rPr lang="en-US" altLang="zh-CN">
                <a:solidFill>
                  <a:srgbClr val="000000"/>
                </a:solidFill>
                <a:latin typeface="Arial Black" panose="020B0A04020102020204" pitchFamily="34" charset="0"/>
              </a:rPr>
              <a:pPr defTabSz="685800" eaLnBrk="1" fontAlgn="base" hangingPunct="1">
                <a:spcBef>
                  <a:spcPct val="0"/>
                </a:spcBef>
                <a:spcAft>
                  <a:spcPct val="0"/>
                </a:spcAft>
              </a:pPr>
              <a:t>10</a:t>
            </a:fld>
            <a:endParaRPr lang="en-US" altLang="zh-CN">
              <a:solidFill>
                <a:srgbClr val="000000"/>
              </a:solidFill>
              <a:latin typeface="Arial Black" panose="020B0A04020102020204" pitchFamily="34" charset="0"/>
            </a:endParaRPr>
          </a:p>
        </p:txBody>
      </p:sp>
      <p:grpSp>
        <p:nvGrpSpPr>
          <p:cNvPr id="2" name="组合 1">
            <a:extLst>
              <a:ext uri="{FF2B5EF4-FFF2-40B4-BE49-F238E27FC236}">
                <a16:creationId xmlns:a16="http://schemas.microsoft.com/office/drawing/2014/main" id="{C18D7C50-1B7E-4748-8850-873C09754159}"/>
              </a:ext>
            </a:extLst>
          </p:cNvPr>
          <p:cNvGrpSpPr/>
          <p:nvPr/>
        </p:nvGrpSpPr>
        <p:grpSpPr>
          <a:xfrm>
            <a:off x="1123251" y="827520"/>
            <a:ext cx="6966197" cy="4220765"/>
            <a:chOff x="1494235" y="565548"/>
            <a:chExt cx="6051947" cy="4220765"/>
          </a:xfrm>
        </p:grpSpPr>
        <p:sp>
          <p:nvSpPr>
            <p:cNvPr id="7" name="AutoShape 255">
              <a:extLst>
                <a:ext uri="{FF2B5EF4-FFF2-40B4-BE49-F238E27FC236}">
                  <a16:creationId xmlns:a16="http://schemas.microsoft.com/office/drawing/2014/main" id="{55844A03-8028-46CD-9DF1-F36EA997AB7F}"/>
                </a:ext>
              </a:extLst>
            </p:cNvPr>
            <p:cNvSpPr>
              <a:spLocks noChangeArrowheads="1"/>
            </p:cNvSpPr>
            <p:nvPr/>
          </p:nvSpPr>
          <p:spPr bwMode="ltGray">
            <a:xfrm>
              <a:off x="1494235" y="789385"/>
              <a:ext cx="6051947" cy="3996928"/>
            </a:xfrm>
            <a:prstGeom prst="roundRect">
              <a:avLst>
                <a:gd name="adj" fmla="val 4134"/>
              </a:avLst>
            </a:prstGeom>
            <a:solidFill>
              <a:schemeClr val="accent3"/>
            </a:solidFill>
            <a:ln w="12700" algn="ctr">
              <a:noFill/>
              <a:round/>
              <a:headEnd/>
              <a:tailEnd/>
            </a:ln>
            <a:effectLst>
              <a:outerShdw blurRad="50800" dist="38100" algn="l" rotWithShape="0">
                <a:prstClr val="black">
                  <a:alpha val="40000"/>
                </a:prstClr>
              </a:outerShdw>
            </a:effectLst>
          </p:spPr>
          <p:txBody>
            <a:bodyPr wrap="none" anchor="ctr"/>
            <a:lstStyle/>
            <a:p>
              <a:pPr defTabSz="685800" fontAlgn="base">
                <a:spcBef>
                  <a:spcPct val="0"/>
                </a:spcBef>
                <a:spcAft>
                  <a:spcPct val="0"/>
                </a:spcAft>
                <a:defRPr/>
              </a:pPr>
              <a:endParaRPr lang="zh-CN" altLang="en-US" sz="1350" dirty="0">
                <a:solidFill>
                  <a:srgbClr val="000000"/>
                </a:solidFill>
                <a:latin typeface="Arial" charset="0"/>
                <a:ea typeface="宋体" charset="-122"/>
              </a:endParaRPr>
            </a:p>
          </p:txBody>
        </p:sp>
        <p:grpSp>
          <p:nvGrpSpPr>
            <p:cNvPr id="6148" name="Group 260">
              <a:extLst>
                <a:ext uri="{FF2B5EF4-FFF2-40B4-BE49-F238E27FC236}">
                  <a16:creationId xmlns:a16="http://schemas.microsoft.com/office/drawing/2014/main" id="{2597EBA4-68E7-4B8F-840C-90BF0E55757E}"/>
                </a:ext>
              </a:extLst>
            </p:cNvPr>
            <p:cNvGrpSpPr>
              <a:grpSpLocks/>
            </p:cNvGrpSpPr>
            <p:nvPr/>
          </p:nvGrpSpPr>
          <p:grpSpPr bwMode="auto">
            <a:xfrm>
              <a:off x="1871663" y="573881"/>
              <a:ext cx="5351860" cy="442913"/>
              <a:chOff x="497" y="1093"/>
              <a:chExt cx="2042" cy="363"/>
            </a:xfrm>
          </p:grpSpPr>
          <p:sp>
            <p:nvSpPr>
              <p:cNvPr id="6163" name="AutoShape 261">
                <a:extLst>
                  <a:ext uri="{FF2B5EF4-FFF2-40B4-BE49-F238E27FC236}">
                    <a16:creationId xmlns:a16="http://schemas.microsoft.com/office/drawing/2014/main" id="{349DFA8E-B281-4010-A971-7D6AA7357B7F}"/>
                  </a:ext>
                </a:extLst>
              </p:cNvPr>
              <p:cNvSpPr>
                <a:spLocks noChangeArrowheads="1"/>
              </p:cNvSpPr>
              <p:nvPr/>
            </p:nvSpPr>
            <p:spPr bwMode="gray">
              <a:xfrm>
                <a:off x="497" y="1093"/>
                <a:ext cx="2042" cy="363"/>
              </a:xfrm>
              <a:prstGeom prst="roundRect">
                <a:avLst>
                  <a:gd name="adj" fmla="val 17509"/>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endParaRPr lang="zh-CN" altLang="zh-CN" sz="1350">
                  <a:solidFill>
                    <a:srgbClr val="000000"/>
                  </a:solidFill>
                </a:endParaRPr>
              </a:p>
            </p:txBody>
          </p:sp>
          <p:sp>
            <p:nvSpPr>
              <p:cNvPr id="6164" name="AutoShape 262">
                <a:extLst>
                  <a:ext uri="{FF2B5EF4-FFF2-40B4-BE49-F238E27FC236}">
                    <a16:creationId xmlns:a16="http://schemas.microsoft.com/office/drawing/2014/main" id="{248B2C42-E7D3-4804-97AF-16831C1E0604}"/>
                  </a:ext>
                </a:extLst>
              </p:cNvPr>
              <p:cNvSpPr>
                <a:spLocks noChangeArrowheads="1"/>
              </p:cNvSpPr>
              <p:nvPr/>
            </p:nvSpPr>
            <p:spPr bwMode="gray">
              <a:xfrm>
                <a:off x="509" y="1353"/>
                <a:ext cx="2007" cy="87"/>
              </a:xfrm>
              <a:prstGeom prst="roundRect">
                <a:avLst>
                  <a:gd name="adj" fmla="val 50000"/>
                </a:avLst>
              </a:prstGeom>
              <a:gradFill rotWithShape="1">
                <a:gsLst>
                  <a:gs pos="0">
                    <a:srgbClr val="79B14F">
                      <a:alpha val="0"/>
                    </a:srgbClr>
                  </a:gs>
                  <a:gs pos="100000">
                    <a:srgbClr val="C8DFB7"/>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endParaRPr lang="zh-CN" altLang="zh-CN" sz="1350">
                  <a:solidFill>
                    <a:srgbClr val="000000"/>
                  </a:solidFill>
                </a:endParaRPr>
              </a:p>
            </p:txBody>
          </p:sp>
          <p:sp>
            <p:nvSpPr>
              <p:cNvPr id="6165" name="AutoShape 263">
                <a:extLst>
                  <a:ext uri="{FF2B5EF4-FFF2-40B4-BE49-F238E27FC236}">
                    <a16:creationId xmlns:a16="http://schemas.microsoft.com/office/drawing/2014/main" id="{090EC6EE-5ECA-480A-B743-EB98188AB9B6}"/>
                  </a:ext>
                </a:extLst>
              </p:cNvPr>
              <p:cNvSpPr>
                <a:spLocks noChangeArrowheads="1"/>
              </p:cNvSpPr>
              <p:nvPr/>
            </p:nvSpPr>
            <p:spPr bwMode="gray">
              <a:xfrm>
                <a:off x="509" y="1104"/>
                <a:ext cx="2007" cy="87"/>
              </a:xfrm>
              <a:prstGeom prst="roundRect">
                <a:avLst>
                  <a:gd name="adj" fmla="val 50000"/>
                </a:avLst>
              </a:prstGeom>
              <a:gradFill rotWithShape="1">
                <a:gsLst>
                  <a:gs pos="0">
                    <a:srgbClr val="D2E5C4"/>
                  </a:gs>
                  <a:gs pos="100000">
                    <a:srgbClr val="79B14F">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endParaRPr lang="zh-CN" altLang="zh-CN" sz="1350">
                  <a:solidFill>
                    <a:srgbClr val="000000"/>
                  </a:solidFill>
                </a:endParaRPr>
              </a:p>
            </p:txBody>
          </p:sp>
        </p:grpSp>
        <p:sp>
          <p:nvSpPr>
            <p:cNvPr id="6149" name="Text Box 264">
              <a:extLst>
                <a:ext uri="{FF2B5EF4-FFF2-40B4-BE49-F238E27FC236}">
                  <a16:creationId xmlns:a16="http://schemas.microsoft.com/office/drawing/2014/main" id="{58DE2F5A-59A1-43DA-B590-6011872DFBD1}"/>
                </a:ext>
              </a:extLst>
            </p:cNvPr>
            <p:cNvSpPr txBox="1">
              <a:spLocks noChangeArrowheads="1"/>
            </p:cNvSpPr>
            <p:nvPr/>
          </p:nvSpPr>
          <p:spPr bwMode="white">
            <a:xfrm>
              <a:off x="1893094" y="565548"/>
              <a:ext cx="4904185" cy="43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lnSpc>
                  <a:spcPct val="140000"/>
                </a:lnSpc>
                <a:spcBef>
                  <a:spcPct val="45000"/>
                </a:spcBef>
                <a:spcAft>
                  <a:spcPct val="0"/>
                </a:spcAft>
              </a:pPr>
              <a:r>
                <a:rPr lang="zh-CN" altLang="en-US" b="1">
                  <a:solidFill>
                    <a:srgbClr val="000000"/>
                  </a:solidFill>
                  <a:latin typeface="黑体" panose="02010609060101010101" pitchFamily="49" charset="-122"/>
                  <a:ea typeface="黑体" panose="02010609060101010101" pitchFamily="49" charset="-122"/>
                </a:rPr>
                <a:t>网络空间安全发展趋势和需求分析</a:t>
              </a:r>
              <a:r>
                <a:rPr lang="zh-CN" altLang="en-US" b="1">
                  <a:solidFill>
                    <a:srgbClr val="000000"/>
                  </a:solidFill>
                  <a:latin typeface="楷体_GB2312" pitchFamily="49" charset="-122"/>
                  <a:ea typeface="楷体_GB2312" pitchFamily="49" charset="-122"/>
                </a:rPr>
                <a:t> </a:t>
              </a:r>
            </a:p>
          </p:txBody>
        </p:sp>
        <p:sp>
          <p:nvSpPr>
            <p:cNvPr id="50" name="圆角矩形 49">
              <a:extLst>
                <a:ext uri="{FF2B5EF4-FFF2-40B4-BE49-F238E27FC236}">
                  <a16:creationId xmlns:a16="http://schemas.microsoft.com/office/drawing/2014/main" id="{0AEB8AC9-C5C0-4A8F-B83D-920D81D7382C}"/>
                </a:ext>
              </a:extLst>
            </p:cNvPr>
            <p:cNvSpPr/>
            <p:nvPr/>
          </p:nvSpPr>
          <p:spPr>
            <a:xfrm>
              <a:off x="1601391" y="2193132"/>
              <a:ext cx="566738" cy="2483644"/>
            </a:xfrm>
            <a:prstGeom prst="roundRect">
              <a:avLst/>
            </a:prstGeom>
            <a:ln/>
          </p:spPr>
          <p:style>
            <a:lnRef idx="2">
              <a:schemeClr val="accent1"/>
            </a:lnRef>
            <a:fillRef idx="1">
              <a:schemeClr val="lt1"/>
            </a:fillRef>
            <a:effectRef idx="0">
              <a:schemeClr val="accent1"/>
            </a:effectRef>
            <a:fontRef idx="minor">
              <a:schemeClr val="dk1"/>
            </a:fontRef>
          </p:style>
          <p:txBody>
            <a:bodyPr tIns="27000" anchor="ctr"/>
            <a:lstStyle/>
            <a:p>
              <a:pPr algn="ctr" defTabSz="685800" fontAlgn="base">
                <a:lnSpc>
                  <a:spcPct val="110000"/>
                </a:lnSpc>
                <a:spcBef>
                  <a:spcPct val="0"/>
                </a:spcBef>
                <a:spcAft>
                  <a:spcPct val="0"/>
                </a:spcAft>
                <a:defRPr/>
              </a:pPr>
              <a:r>
                <a:rPr lang="zh-CN" altLang="en-US" b="1" dirty="0">
                  <a:solidFill>
                    <a:srgbClr val="000000"/>
                  </a:solidFill>
                  <a:latin typeface="黑体" pitchFamily="49" charset="-122"/>
                  <a:ea typeface="黑体" pitchFamily="49" charset="-122"/>
                </a:rPr>
                <a:t>世界各国高度重视</a:t>
              </a:r>
              <a:endParaRPr lang="en-US" altLang="zh-CN" b="1" dirty="0">
                <a:solidFill>
                  <a:srgbClr val="000000"/>
                </a:solidFill>
                <a:latin typeface="黑体" pitchFamily="49" charset="-122"/>
                <a:ea typeface="黑体" pitchFamily="49" charset="-122"/>
              </a:endParaRPr>
            </a:p>
          </p:txBody>
        </p:sp>
        <p:sp>
          <p:nvSpPr>
            <p:cNvPr id="51" name="圆角矩形 50">
              <a:extLst>
                <a:ext uri="{FF2B5EF4-FFF2-40B4-BE49-F238E27FC236}">
                  <a16:creationId xmlns:a16="http://schemas.microsoft.com/office/drawing/2014/main" id="{943F418D-C0CB-4056-935D-A14A5522ECE0}"/>
                </a:ext>
              </a:extLst>
            </p:cNvPr>
            <p:cNvSpPr/>
            <p:nvPr/>
          </p:nvSpPr>
          <p:spPr>
            <a:xfrm>
              <a:off x="2897982" y="2193131"/>
              <a:ext cx="1889522" cy="972741"/>
            </a:xfrm>
            <a:prstGeom prst="roundRect">
              <a:avLst/>
            </a:prstGeom>
            <a:ln/>
          </p:spPr>
          <p:style>
            <a:lnRef idx="2">
              <a:schemeClr val="accent2"/>
            </a:lnRef>
            <a:fillRef idx="1">
              <a:schemeClr val="lt1"/>
            </a:fillRef>
            <a:effectRef idx="0">
              <a:schemeClr val="accent2"/>
            </a:effectRef>
            <a:fontRef idx="minor">
              <a:schemeClr val="dk1"/>
            </a:fontRef>
          </p:style>
          <p:txBody>
            <a:bodyPr tIns="0" bIns="0" anchor="ctr"/>
            <a:lstStyle/>
            <a:p>
              <a:pPr algn="dist" defTabSz="685800" fontAlgn="base">
                <a:lnSpc>
                  <a:spcPct val="110000"/>
                </a:lnSpc>
                <a:spcBef>
                  <a:spcPct val="0"/>
                </a:spcBef>
                <a:spcAft>
                  <a:spcPct val="0"/>
                </a:spcAft>
                <a:defRPr/>
              </a:pPr>
              <a:r>
                <a:rPr lang="zh-CN" altLang="en-US" b="1" dirty="0">
                  <a:solidFill>
                    <a:srgbClr val="000000"/>
                  </a:solidFill>
                  <a:latin typeface="黑体" pitchFamily="49" charset="-122"/>
                  <a:ea typeface="黑体" pitchFamily="49" charset="-122"/>
                </a:rPr>
                <a:t>国家战略</a:t>
              </a:r>
              <a:endParaRPr lang="en-US" altLang="zh-CN" b="1" dirty="0">
                <a:solidFill>
                  <a:srgbClr val="000000"/>
                </a:solidFill>
                <a:latin typeface="黑体" pitchFamily="49" charset="-122"/>
                <a:ea typeface="黑体" pitchFamily="49" charset="-122"/>
              </a:endParaRPr>
            </a:p>
            <a:p>
              <a:pPr algn="dist" defTabSz="685800" fontAlgn="base">
                <a:lnSpc>
                  <a:spcPct val="110000"/>
                </a:lnSpc>
                <a:spcBef>
                  <a:spcPct val="0"/>
                </a:spcBef>
                <a:spcAft>
                  <a:spcPct val="0"/>
                </a:spcAft>
                <a:defRPr/>
              </a:pPr>
              <a:r>
                <a:rPr lang="zh-CN" altLang="en-US" b="1" dirty="0">
                  <a:solidFill>
                    <a:srgbClr val="000000"/>
                  </a:solidFill>
                  <a:latin typeface="黑体" pitchFamily="49" charset="-122"/>
                  <a:ea typeface="黑体" pitchFamily="49" charset="-122"/>
                </a:rPr>
                <a:t>国际战略</a:t>
              </a:r>
              <a:endParaRPr lang="en-US" altLang="zh-CN" b="1" dirty="0">
                <a:solidFill>
                  <a:srgbClr val="000000"/>
                </a:solidFill>
                <a:latin typeface="黑体" pitchFamily="49" charset="-122"/>
                <a:ea typeface="黑体" pitchFamily="49" charset="-122"/>
              </a:endParaRPr>
            </a:p>
            <a:p>
              <a:pPr algn="dist" defTabSz="685800" fontAlgn="base">
                <a:lnSpc>
                  <a:spcPct val="110000"/>
                </a:lnSpc>
                <a:spcBef>
                  <a:spcPct val="0"/>
                </a:spcBef>
                <a:spcAft>
                  <a:spcPct val="0"/>
                </a:spcAft>
                <a:defRPr/>
              </a:pPr>
              <a:r>
                <a:rPr lang="zh-CN" altLang="en-US" b="1" dirty="0">
                  <a:solidFill>
                    <a:srgbClr val="000000"/>
                  </a:solidFill>
                  <a:latin typeface="黑体" pitchFamily="49" charset="-122"/>
                  <a:ea typeface="黑体" pitchFamily="49" charset="-122"/>
                </a:rPr>
                <a:t>行动战略</a:t>
              </a:r>
              <a:endParaRPr lang="en-US" altLang="zh-CN" b="1" dirty="0">
                <a:solidFill>
                  <a:srgbClr val="000000"/>
                </a:solidFill>
                <a:latin typeface="黑体" pitchFamily="49" charset="-122"/>
                <a:ea typeface="黑体" pitchFamily="49" charset="-122"/>
              </a:endParaRPr>
            </a:p>
          </p:txBody>
        </p:sp>
        <p:sp>
          <p:nvSpPr>
            <p:cNvPr id="52" name="圆角矩形 51">
              <a:extLst>
                <a:ext uri="{FF2B5EF4-FFF2-40B4-BE49-F238E27FC236}">
                  <a16:creationId xmlns:a16="http://schemas.microsoft.com/office/drawing/2014/main" id="{A0520836-0850-4362-859F-5748945EE2BA}"/>
                </a:ext>
              </a:extLst>
            </p:cNvPr>
            <p:cNvSpPr/>
            <p:nvPr/>
          </p:nvSpPr>
          <p:spPr>
            <a:xfrm>
              <a:off x="5625703" y="2193131"/>
              <a:ext cx="1214438" cy="972741"/>
            </a:xfrm>
            <a:prstGeom prst="roundRect">
              <a:avLst/>
            </a:prstGeom>
            <a:ln/>
          </p:spPr>
          <p:style>
            <a:lnRef idx="2">
              <a:schemeClr val="accent1"/>
            </a:lnRef>
            <a:fillRef idx="1">
              <a:schemeClr val="lt1"/>
            </a:fillRef>
            <a:effectRef idx="0">
              <a:schemeClr val="accent1"/>
            </a:effectRef>
            <a:fontRef idx="minor">
              <a:schemeClr val="dk1"/>
            </a:fontRef>
          </p:style>
          <p:txBody>
            <a:bodyPr tIns="0" bIns="0" anchor="ctr"/>
            <a:lstStyle/>
            <a:p>
              <a:pPr algn="dist" defTabSz="685800" fontAlgn="base">
                <a:lnSpc>
                  <a:spcPct val="110000"/>
                </a:lnSpc>
                <a:spcBef>
                  <a:spcPct val="0"/>
                </a:spcBef>
                <a:spcAft>
                  <a:spcPct val="0"/>
                </a:spcAft>
                <a:defRPr/>
              </a:pPr>
              <a:r>
                <a:rPr lang="zh-CN" altLang="en-US" b="1" dirty="0">
                  <a:solidFill>
                    <a:srgbClr val="000000"/>
                  </a:solidFill>
                  <a:latin typeface="黑体" pitchFamily="49" charset="-122"/>
                  <a:ea typeface="黑体" pitchFamily="49" charset="-122"/>
                </a:rPr>
                <a:t>网络军队</a:t>
              </a:r>
              <a:endParaRPr lang="en-US" altLang="zh-CN" b="1" dirty="0">
                <a:solidFill>
                  <a:srgbClr val="000000"/>
                </a:solidFill>
                <a:latin typeface="黑体" pitchFamily="49" charset="-122"/>
                <a:ea typeface="黑体" pitchFamily="49" charset="-122"/>
              </a:endParaRPr>
            </a:p>
            <a:p>
              <a:pPr algn="dist" defTabSz="685800" fontAlgn="base">
                <a:lnSpc>
                  <a:spcPct val="110000"/>
                </a:lnSpc>
                <a:spcBef>
                  <a:spcPct val="0"/>
                </a:spcBef>
                <a:spcAft>
                  <a:spcPct val="0"/>
                </a:spcAft>
                <a:defRPr/>
              </a:pPr>
              <a:r>
                <a:rPr lang="zh-CN" altLang="en-US" b="1" dirty="0">
                  <a:solidFill>
                    <a:srgbClr val="000000"/>
                  </a:solidFill>
                  <a:latin typeface="黑体" pitchFamily="49" charset="-122"/>
                  <a:ea typeface="黑体" pitchFamily="49" charset="-122"/>
                </a:rPr>
                <a:t>网络武器</a:t>
              </a:r>
              <a:endParaRPr lang="en-US" altLang="zh-CN" b="1" dirty="0">
                <a:solidFill>
                  <a:srgbClr val="000000"/>
                </a:solidFill>
                <a:latin typeface="黑体" pitchFamily="49" charset="-122"/>
                <a:ea typeface="黑体" pitchFamily="49" charset="-122"/>
              </a:endParaRPr>
            </a:p>
            <a:p>
              <a:pPr algn="dist" defTabSz="685800" fontAlgn="base">
                <a:lnSpc>
                  <a:spcPct val="110000"/>
                </a:lnSpc>
                <a:spcBef>
                  <a:spcPct val="0"/>
                </a:spcBef>
                <a:spcAft>
                  <a:spcPct val="0"/>
                </a:spcAft>
                <a:defRPr/>
              </a:pPr>
              <a:r>
                <a:rPr lang="zh-CN" altLang="en-US" b="1" dirty="0">
                  <a:solidFill>
                    <a:srgbClr val="000000"/>
                  </a:solidFill>
                  <a:latin typeface="黑体" pitchFamily="49" charset="-122"/>
                  <a:ea typeface="黑体" pitchFamily="49" charset="-122"/>
                </a:rPr>
                <a:t>攻击演练</a:t>
              </a:r>
              <a:endParaRPr lang="en-US" altLang="zh-CN" b="1" dirty="0">
                <a:solidFill>
                  <a:srgbClr val="000000"/>
                </a:solidFill>
                <a:latin typeface="黑体" pitchFamily="49" charset="-122"/>
                <a:ea typeface="黑体" pitchFamily="49" charset="-122"/>
              </a:endParaRPr>
            </a:p>
          </p:txBody>
        </p:sp>
        <p:sp>
          <p:nvSpPr>
            <p:cNvPr id="55" name="右箭头 54">
              <a:extLst>
                <a:ext uri="{FF2B5EF4-FFF2-40B4-BE49-F238E27FC236}">
                  <a16:creationId xmlns:a16="http://schemas.microsoft.com/office/drawing/2014/main" id="{FC00F907-D642-4D10-B54E-F47AE5FA5343}"/>
                </a:ext>
              </a:extLst>
            </p:cNvPr>
            <p:cNvSpPr/>
            <p:nvPr/>
          </p:nvSpPr>
          <p:spPr>
            <a:xfrm>
              <a:off x="5054204" y="2571750"/>
              <a:ext cx="351234" cy="3774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base">
                <a:lnSpc>
                  <a:spcPct val="130000"/>
                </a:lnSpc>
                <a:spcBef>
                  <a:spcPct val="0"/>
                </a:spcBef>
                <a:spcAft>
                  <a:spcPct val="0"/>
                </a:spcAft>
                <a:defRPr/>
              </a:pPr>
              <a:endParaRPr lang="zh-CN" altLang="en-US" sz="1350">
                <a:solidFill>
                  <a:srgbClr val="FFFFFF"/>
                </a:solidFill>
                <a:latin typeface="Arial"/>
                <a:ea typeface="宋体"/>
              </a:endParaRPr>
            </a:p>
          </p:txBody>
        </p:sp>
        <p:pic>
          <p:nvPicPr>
            <p:cNvPr id="60" name="Picture 2" descr="Q:\学科建设\人才计划\长江学者\2013-14\答辩\1.jpg">
              <a:extLst>
                <a:ext uri="{FF2B5EF4-FFF2-40B4-BE49-F238E27FC236}">
                  <a16:creationId xmlns:a16="http://schemas.microsoft.com/office/drawing/2014/main" id="{1BC368D6-E6D0-4F35-9B9E-85A45C436E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6031" y="3429000"/>
              <a:ext cx="581025" cy="44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3" descr="Q:\学科建设\人才计划\长江学者\2013-14\答辩\3.jpg">
              <a:extLst>
                <a:ext uri="{FF2B5EF4-FFF2-40B4-BE49-F238E27FC236}">
                  <a16:creationId xmlns:a16="http://schemas.microsoft.com/office/drawing/2014/main" id="{23C2448D-42A8-4DE5-B8CA-7A2A34BFDD6D}"/>
                </a:ext>
              </a:extLst>
            </p:cNvPr>
            <p:cNvPicPr>
              <a:picLocks noChangeAspect="1" noChangeArrowheads="1"/>
            </p:cNvPicPr>
            <p:nvPr/>
          </p:nvPicPr>
          <p:blipFill>
            <a:blip r:embed="rId3" cstate="print">
              <a:lum bright="-30000" contrast="30000"/>
              <a:extLst>
                <a:ext uri="{28A0092B-C50C-407E-A947-70E740481C1C}">
                  <a14:useLocalDpi xmlns:a14="http://schemas.microsoft.com/office/drawing/2010/main" val="0"/>
                </a:ext>
              </a:extLst>
            </a:blip>
            <a:srcRect/>
            <a:stretch>
              <a:fillRect/>
            </a:stretch>
          </p:blipFill>
          <p:spPr bwMode="auto">
            <a:xfrm>
              <a:off x="4042173" y="3411141"/>
              <a:ext cx="377428" cy="44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 descr="Q:\学科建设\人才计划\长江学者\2013-14\答辩\2.jpg">
              <a:extLst>
                <a:ext uri="{FF2B5EF4-FFF2-40B4-BE49-F238E27FC236}">
                  <a16:creationId xmlns:a16="http://schemas.microsoft.com/office/drawing/2014/main" id="{520AE8C1-8E61-4F9A-A940-2E86BEAA1C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9704" y="3411141"/>
              <a:ext cx="457200" cy="44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1B37EC69-DB46-43E4-8766-C1A4650419F1}"/>
                </a:ext>
              </a:extLst>
            </p:cNvPr>
            <p:cNvSpPr txBox="1"/>
            <p:nvPr/>
          </p:nvSpPr>
          <p:spPr>
            <a:xfrm>
              <a:off x="4511279" y="3464719"/>
              <a:ext cx="742950" cy="692497"/>
            </a:xfrm>
            <a:prstGeom prst="rect">
              <a:avLst/>
            </a:prstGeom>
            <a:noFill/>
          </p:spPr>
          <p:txBody>
            <a:bodyPr tIns="0" bIns="0">
              <a:spAutoFit/>
            </a:bodyPr>
            <a:lstStyle/>
            <a:p>
              <a:pPr defTabSz="685800" fontAlgn="base">
                <a:spcBef>
                  <a:spcPct val="0"/>
                </a:spcBef>
                <a:spcAft>
                  <a:spcPct val="0"/>
                </a:spcAft>
                <a:defRPr/>
              </a:pPr>
              <a:r>
                <a:rPr lang="en-US" altLang="zh-CN" sz="2250" dirty="0">
                  <a:solidFill>
                    <a:srgbClr val="000000"/>
                  </a:solidFill>
                  <a:latin typeface="宋体"/>
                  <a:ea typeface="宋体"/>
                </a:rPr>
                <a:t>……</a:t>
              </a:r>
              <a:endParaRPr lang="zh-CN" altLang="en-US" sz="2250" dirty="0">
                <a:solidFill>
                  <a:srgbClr val="000000"/>
                </a:solidFill>
                <a:latin typeface="宋体"/>
                <a:ea typeface="宋体"/>
              </a:endParaRPr>
            </a:p>
          </p:txBody>
        </p:sp>
        <p:sp>
          <p:nvSpPr>
            <p:cNvPr id="64" name="圆角矩形 63">
              <a:extLst>
                <a:ext uri="{FF2B5EF4-FFF2-40B4-BE49-F238E27FC236}">
                  <a16:creationId xmlns:a16="http://schemas.microsoft.com/office/drawing/2014/main" id="{F477FFC0-60CE-40A8-9029-6003968A2DAB}"/>
                </a:ext>
              </a:extLst>
            </p:cNvPr>
            <p:cNvSpPr/>
            <p:nvPr/>
          </p:nvSpPr>
          <p:spPr>
            <a:xfrm>
              <a:off x="2482453" y="4018360"/>
              <a:ext cx="3024188" cy="658415"/>
            </a:xfrm>
            <a:prstGeom prst="roundRect">
              <a:avLst/>
            </a:prstGeom>
            <a:ln/>
          </p:spPr>
          <p:style>
            <a:lnRef idx="2">
              <a:schemeClr val="accent1"/>
            </a:lnRef>
            <a:fillRef idx="1">
              <a:schemeClr val="lt1"/>
            </a:fillRef>
            <a:effectRef idx="0">
              <a:schemeClr val="accent1"/>
            </a:effectRef>
            <a:fontRef idx="minor">
              <a:schemeClr val="dk1"/>
            </a:fontRef>
          </p:style>
          <p:txBody>
            <a:bodyPr tIns="0" bIns="0" anchor="ctr"/>
            <a:lstStyle/>
            <a:p>
              <a:pPr algn="ctr" defTabSz="685800" fontAlgn="base">
                <a:spcBef>
                  <a:spcPct val="0"/>
                </a:spcBef>
                <a:spcAft>
                  <a:spcPct val="0"/>
                </a:spcAft>
                <a:defRPr/>
              </a:pPr>
              <a:r>
                <a:rPr lang="zh-CN" altLang="en-US" b="1" dirty="0">
                  <a:solidFill>
                    <a:srgbClr val="FF0000"/>
                  </a:solidFill>
                  <a:latin typeface="黑体" pitchFamily="49" charset="-122"/>
                  <a:ea typeface="黑体" pitchFamily="49" charset="-122"/>
                </a:rPr>
                <a:t>网络空间上存在全方位差距</a:t>
              </a:r>
              <a:endParaRPr lang="en-US" altLang="zh-CN" b="1" dirty="0">
                <a:solidFill>
                  <a:srgbClr val="FF0000"/>
                </a:solidFill>
                <a:latin typeface="黑体" pitchFamily="49" charset="-122"/>
                <a:ea typeface="黑体" pitchFamily="49" charset="-122"/>
              </a:endParaRPr>
            </a:p>
            <a:p>
              <a:pPr algn="ctr" defTabSz="685800" fontAlgn="base">
                <a:spcBef>
                  <a:spcPct val="0"/>
                </a:spcBef>
                <a:spcAft>
                  <a:spcPct val="0"/>
                </a:spcAft>
                <a:defRPr/>
              </a:pPr>
              <a:r>
                <a:rPr lang="zh-CN" altLang="en-US" b="1" dirty="0">
                  <a:solidFill>
                    <a:srgbClr val="000000"/>
                  </a:solidFill>
                  <a:latin typeface="黑体" pitchFamily="49" charset="-122"/>
                  <a:ea typeface="黑体" pitchFamily="49" charset="-122"/>
                </a:rPr>
                <a:t>国家网络安全受到严重威胁</a:t>
              </a:r>
            </a:p>
          </p:txBody>
        </p:sp>
        <p:sp>
          <p:nvSpPr>
            <p:cNvPr id="65" name="圆角矩形 64">
              <a:extLst>
                <a:ext uri="{FF2B5EF4-FFF2-40B4-BE49-F238E27FC236}">
                  <a16:creationId xmlns:a16="http://schemas.microsoft.com/office/drawing/2014/main" id="{9FF212D4-8276-4B5F-A4AB-298F55F9DD7F}"/>
                </a:ext>
              </a:extLst>
            </p:cNvPr>
            <p:cNvSpPr/>
            <p:nvPr/>
          </p:nvSpPr>
          <p:spPr>
            <a:xfrm>
              <a:off x="5895975" y="3327797"/>
              <a:ext cx="1350169" cy="1404938"/>
            </a:xfrm>
            <a:prstGeom prst="roundRect">
              <a:avLst/>
            </a:prstGeom>
          </p:spPr>
          <p:style>
            <a:lnRef idx="2">
              <a:schemeClr val="accent1"/>
            </a:lnRef>
            <a:fillRef idx="1">
              <a:schemeClr val="lt1"/>
            </a:fillRef>
            <a:effectRef idx="0">
              <a:schemeClr val="accent1"/>
            </a:effectRef>
            <a:fontRef idx="minor">
              <a:schemeClr val="dk1"/>
            </a:fontRef>
          </p:style>
          <p:txBody>
            <a:bodyPr tIns="0" bIns="0" anchor="ctr"/>
            <a:lstStyle/>
            <a:p>
              <a:pPr algn="ctr" defTabSz="685800" fontAlgn="base">
                <a:lnSpc>
                  <a:spcPct val="150000"/>
                </a:lnSpc>
                <a:spcBef>
                  <a:spcPct val="0"/>
                </a:spcBef>
                <a:spcAft>
                  <a:spcPct val="0"/>
                </a:spcAft>
                <a:defRPr/>
              </a:pPr>
              <a:r>
                <a:rPr lang="zh-CN" altLang="en-US" b="1" dirty="0">
                  <a:ln w="12700">
                    <a:noFill/>
                    <a:prstDash val="solid"/>
                  </a:ln>
                  <a:solidFill>
                    <a:srgbClr val="FF0000"/>
                  </a:solidFill>
                  <a:latin typeface="黑体" pitchFamily="49" charset="-122"/>
                  <a:ea typeface="黑体" pitchFamily="49" charset="-122"/>
                </a:rPr>
                <a:t>国家安全</a:t>
              </a:r>
              <a:endParaRPr lang="en-US" altLang="zh-CN" b="1" dirty="0">
                <a:ln w="12700">
                  <a:noFill/>
                  <a:prstDash val="solid"/>
                </a:ln>
                <a:solidFill>
                  <a:srgbClr val="FF0000"/>
                </a:solidFill>
                <a:latin typeface="黑体" pitchFamily="49" charset="-122"/>
                <a:ea typeface="黑体" pitchFamily="49" charset="-122"/>
              </a:endParaRPr>
            </a:p>
            <a:p>
              <a:pPr algn="ctr" defTabSz="685800" fontAlgn="base">
                <a:lnSpc>
                  <a:spcPct val="150000"/>
                </a:lnSpc>
                <a:spcBef>
                  <a:spcPct val="0"/>
                </a:spcBef>
                <a:spcAft>
                  <a:spcPct val="0"/>
                </a:spcAft>
                <a:defRPr/>
              </a:pPr>
              <a:r>
                <a:rPr lang="zh-CN" altLang="en-US" b="1" dirty="0">
                  <a:ln w="12700">
                    <a:noFill/>
                    <a:prstDash val="solid"/>
                  </a:ln>
                  <a:solidFill>
                    <a:srgbClr val="FF0000"/>
                  </a:solidFill>
                  <a:latin typeface="黑体" pitchFamily="49" charset="-122"/>
                  <a:ea typeface="黑体" pitchFamily="49" charset="-122"/>
                </a:rPr>
                <a:t>政权安全</a:t>
              </a:r>
              <a:endParaRPr lang="en-US" altLang="zh-CN" b="1" dirty="0">
                <a:ln w="12700">
                  <a:noFill/>
                  <a:prstDash val="solid"/>
                </a:ln>
                <a:solidFill>
                  <a:srgbClr val="FF0000"/>
                </a:solidFill>
                <a:latin typeface="黑体" pitchFamily="49" charset="-122"/>
                <a:ea typeface="黑体" pitchFamily="49" charset="-122"/>
              </a:endParaRPr>
            </a:p>
            <a:p>
              <a:pPr algn="ctr" defTabSz="685800" fontAlgn="base">
                <a:lnSpc>
                  <a:spcPct val="150000"/>
                </a:lnSpc>
                <a:spcBef>
                  <a:spcPct val="0"/>
                </a:spcBef>
                <a:spcAft>
                  <a:spcPct val="0"/>
                </a:spcAft>
                <a:defRPr/>
              </a:pPr>
              <a:r>
                <a:rPr lang="zh-CN" altLang="en-US" b="1" dirty="0">
                  <a:ln w="12700">
                    <a:noFill/>
                    <a:prstDash val="solid"/>
                  </a:ln>
                  <a:solidFill>
                    <a:srgbClr val="FF0000"/>
                  </a:solidFill>
                  <a:latin typeface="黑体" pitchFamily="49" charset="-122"/>
                  <a:ea typeface="黑体" pitchFamily="49" charset="-122"/>
                </a:rPr>
                <a:t>国家发展</a:t>
              </a:r>
              <a:endParaRPr lang="zh-CN" altLang="en-US" sz="1350" dirty="0">
                <a:solidFill>
                  <a:srgbClr val="FF0000"/>
                </a:solidFill>
                <a:latin typeface="黑体" pitchFamily="49" charset="-122"/>
                <a:ea typeface="黑体" pitchFamily="49" charset="-122"/>
              </a:endParaRPr>
            </a:p>
          </p:txBody>
        </p:sp>
        <p:sp>
          <p:nvSpPr>
            <p:cNvPr id="66" name="右箭头 65">
              <a:extLst>
                <a:ext uri="{FF2B5EF4-FFF2-40B4-BE49-F238E27FC236}">
                  <a16:creationId xmlns:a16="http://schemas.microsoft.com/office/drawing/2014/main" id="{3A745770-553E-4291-9198-B801A1AC2A49}"/>
                </a:ext>
              </a:extLst>
            </p:cNvPr>
            <p:cNvSpPr/>
            <p:nvPr/>
          </p:nvSpPr>
          <p:spPr>
            <a:xfrm>
              <a:off x="5511404" y="4052887"/>
              <a:ext cx="351234" cy="377429"/>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base">
                <a:lnSpc>
                  <a:spcPct val="130000"/>
                </a:lnSpc>
                <a:spcBef>
                  <a:spcPct val="0"/>
                </a:spcBef>
                <a:spcAft>
                  <a:spcPct val="0"/>
                </a:spcAft>
                <a:defRPr/>
              </a:pPr>
              <a:endParaRPr lang="zh-CN" altLang="en-US" sz="1350">
                <a:solidFill>
                  <a:srgbClr val="FFFFFF"/>
                </a:solidFill>
                <a:latin typeface="Arial"/>
                <a:ea typeface="宋体"/>
              </a:endParaRPr>
            </a:p>
          </p:txBody>
        </p:sp>
        <p:sp>
          <p:nvSpPr>
            <p:cNvPr id="67" name="Text Box 5">
              <a:extLst>
                <a:ext uri="{FF2B5EF4-FFF2-40B4-BE49-F238E27FC236}">
                  <a16:creationId xmlns:a16="http://schemas.microsoft.com/office/drawing/2014/main" id="{8AEA18EC-FB8E-4741-8CCB-3B95F491D735}"/>
                </a:ext>
              </a:extLst>
            </p:cNvPr>
            <p:cNvSpPr txBox="1">
              <a:spLocks noChangeArrowheads="1"/>
            </p:cNvSpPr>
            <p:nvPr/>
          </p:nvSpPr>
          <p:spPr bwMode="auto">
            <a:xfrm>
              <a:off x="1949054" y="1150144"/>
              <a:ext cx="5087540" cy="804476"/>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lIns="0" rIns="0">
              <a:spAutoFit/>
            </a:bodyPr>
            <a:lstStyle/>
            <a:p>
              <a:pPr defTabSz="685800" fontAlgn="base">
                <a:spcBef>
                  <a:spcPct val="50000"/>
                </a:spcBef>
                <a:spcAft>
                  <a:spcPct val="0"/>
                </a:spcAft>
                <a:buFont typeface="Wingdings" pitchFamily="2" charset="2"/>
                <a:buChar char="Ä"/>
                <a:defRPr/>
              </a:pPr>
              <a:r>
                <a:rPr lang="zh-CN" altLang="en-US" sz="1650" b="1" dirty="0">
                  <a:solidFill>
                    <a:srgbClr val="000000"/>
                  </a:solidFill>
                  <a:latin typeface="微软雅黑" pitchFamily="34" charset="-122"/>
                  <a:ea typeface="微软雅黑" pitchFamily="34" charset="-122"/>
                </a:rPr>
                <a:t>未来战争的核心领域</a:t>
              </a:r>
              <a:endParaRPr lang="en-US" altLang="zh-CN" sz="1650" b="1" dirty="0">
                <a:solidFill>
                  <a:srgbClr val="FF0000"/>
                </a:solidFill>
                <a:latin typeface="微软雅黑" pitchFamily="34" charset="-122"/>
                <a:ea typeface="微软雅黑" pitchFamily="34" charset="-122"/>
              </a:endParaRPr>
            </a:p>
            <a:p>
              <a:pPr defTabSz="685800" fontAlgn="base">
                <a:spcBef>
                  <a:spcPct val="50000"/>
                </a:spcBef>
                <a:spcAft>
                  <a:spcPct val="0"/>
                </a:spcAft>
                <a:buFont typeface="Wingdings" pitchFamily="2" charset="2"/>
                <a:buChar char="Ä"/>
                <a:defRPr/>
              </a:pPr>
              <a:r>
                <a:rPr lang="en-US" altLang="zh-CN" sz="1650" b="1" dirty="0">
                  <a:solidFill>
                    <a:srgbClr val="000000"/>
                  </a:solidFill>
                  <a:latin typeface="宋体"/>
                  <a:ea typeface="宋体"/>
                </a:rPr>
                <a:t>“</a:t>
              </a:r>
              <a:r>
                <a:rPr lang="zh-CN" altLang="en-US" sz="1650" b="1" dirty="0">
                  <a:solidFill>
                    <a:srgbClr val="000000"/>
                  </a:solidFill>
                  <a:latin typeface="微软雅黑" pitchFamily="34" charset="-122"/>
                  <a:ea typeface="微软雅黑" pitchFamily="34" charset="-122"/>
                </a:rPr>
                <a:t>有效攻击对手</a:t>
              </a:r>
              <a:r>
                <a:rPr lang="zh-CN" altLang="en-US" sz="1650" b="1" dirty="0">
                  <a:solidFill>
                    <a:srgbClr val="000000"/>
                  </a:solidFill>
                  <a:latin typeface="宋体"/>
                  <a:ea typeface="宋体"/>
                </a:rPr>
                <a:t>、</a:t>
              </a:r>
              <a:r>
                <a:rPr lang="zh-CN" altLang="en-US" sz="1650" b="1" dirty="0">
                  <a:solidFill>
                    <a:srgbClr val="000000"/>
                  </a:solidFill>
                  <a:latin typeface="微软雅黑" pitchFamily="34" charset="-122"/>
                  <a:ea typeface="微软雅黑" pitchFamily="34" charset="-122"/>
                </a:rPr>
                <a:t>保障自身安全</a:t>
              </a:r>
              <a:r>
                <a:rPr lang="zh-CN" altLang="en-US" sz="1650" b="1" dirty="0">
                  <a:solidFill>
                    <a:srgbClr val="000000"/>
                  </a:solidFill>
                  <a:latin typeface="宋体"/>
                  <a:ea typeface="宋体"/>
                </a:rPr>
                <a:t>、</a:t>
              </a:r>
              <a:r>
                <a:rPr lang="zh-CN" altLang="en-US" sz="1650" b="1" dirty="0">
                  <a:solidFill>
                    <a:srgbClr val="000000"/>
                  </a:solidFill>
                  <a:latin typeface="微软雅黑" pitchFamily="34" charset="-122"/>
                  <a:ea typeface="微软雅黑" pitchFamily="34" charset="-122"/>
                </a:rPr>
                <a:t>夺取制网权</a:t>
              </a:r>
              <a:r>
                <a:rPr lang="en-US" altLang="zh-CN" sz="1650" b="1" dirty="0">
                  <a:solidFill>
                    <a:srgbClr val="000000"/>
                  </a:solidFill>
                  <a:latin typeface="宋体"/>
                  <a:ea typeface="宋体"/>
                </a:rPr>
                <a:t>”</a:t>
              </a:r>
              <a:endParaRPr lang="zh-CN" altLang="en-US" sz="1650" b="1" dirty="0">
                <a:solidFill>
                  <a:srgbClr val="000000"/>
                </a:solidFill>
                <a:latin typeface="微软雅黑" pitchFamily="34" charset="-122"/>
                <a:ea typeface="微软雅黑" pitchFamily="34" charset="-122"/>
              </a:endParaRPr>
            </a:p>
          </p:txBody>
        </p:sp>
        <p:sp>
          <p:nvSpPr>
            <p:cNvPr id="91" name="TextBox 90">
              <a:extLst>
                <a:ext uri="{FF2B5EF4-FFF2-40B4-BE49-F238E27FC236}">
                  <a16:creationId xmlns:a16="http://schemas.microsoft.com/office/drawing/2014/main" id="{D4284C57-3E30-4E44-AF7D-06CF4AE3A24F}"/>
                </a:ext>
              </a:extLst>
            </p:cNvPr>
            <p:cNvSpPr txBox="1">
              <a:spLocks noChangeArrowheads="1"/>
            </p:cNvSpPr>
            <p:nvPr/>
          </p:nvSpPr>
          <p:spPr bwMode="auto">
            <a:xfrm>
              <a:off x="2179376" y="2006442"/>
              <a:ext cx="75604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r>
                <a:rPr lang="zh-CN" altLang="en-US" b="1" dirty="0">
                  <a:solidFill>
                    <a:srgbClr val="000000"/>
                  </a:solidFill>
                  <a:latin typeface="黑体" panose="02010609060101010101" pitchFamily="49" charset="-122"/>
                  <a:ea typeface="黑体" panose="02010609060101010101" pitchFamily="49" charset="-122"/>
                </a:rPr>
                <a:t>美国为首的高科技大国</a:t>
              </a:r>
            </a:p>
          </p:txBody>
        </p:sp>
      </p:grpSp>
      <p:sp>
        <p:nvSpPr>
          <p:cNvPr id="25" name="文本框 24">
            <a:extLst>
              <a:ext uri="{FF2B5EF4-FFF2-40B4-BE49-F238E27FC236}">
                <a16:creationId xmlns:a16="http://schemas.microsoft.com/office/drawing/2014/main" id="{5F73B7B7-C255-42B4-B21F-2E2F14E65192}"/>
              </a:ext>
            </a:extLst>
          </p:cNvPr>
          <p:cNvSpPr txBox="1"/>
          <p:nvPr/>
        </p:nvSpPr>
        <p:spPr>
          <a:xfrm>
            <a:off x="107504" y="118113"/>
            <a:ext cx="7560840"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三、站在国家、国计民生的角度来看信息安全</a:t>
            </a:r>
            <a:endParaRPr lang="zh-CN" altLang="en-US" sz="1400" b="1"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181331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a:extLst>
              <a:ext uri="{FF2B5EF4-FFF2-40B4-BE49-F238E27FC236}">
                <a16:creationId xmlns:a16="http://schemas.microsoft.com/office/drawing/2014/main" id="{1EC2949C-B798-4E96-86DB-03CE056136BE}"/>
              </a:ext>
            </a:extLst>
          </p:cNvPr>
          <p:cNvSpPr>
            <a:spLocks noGrp="1"/>
          </p:cNvSpPr>
          <p:nvPr>
            <p:ph type="sldNum" sz="quarter" idx="4294967295"/>
          </p:nvPr>
        </p:nvSpPr>
        <p:spPr>
          <a:xfrm>
            <a:off x="7010400" y="4686300"/>
            <a:ext cx="21336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213" indent="-214313"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fld id="{DFC0ED88-9DC9-45CD-A9AF-9743356046C2}" type="slidenum">
              <a:rPr lang="en-US" altLang="zh-CN">
                <a:solidFill>
                  <a:srgbClr val="000000"/>
                </a:solidFill>
                <a:latin typeface="Arial Black" panose="020B0A04020102020204" pitchFamily="34" charset="0"/>
              </a:rPr>
              <a:pPr defTabSz="685800" eaLnBrk="1" fontAlgn="base" hangingPunct="1">
                <a:spcBef>
                  <a:spcPct val="0"/>
                </a:spcBef>
                <a:spcAft>
                  <a:spcPct val="0"/>
                </a:spcAft>
              </a:pPr>
              <a:t>11</a:t>
            </a:fld>
            <a:endParaRPr lang="en-US" altLang="zh-CN">
              <a:solidFill>
                <a:srgbClr val="000000"/>
              </a:solidFill>
              <a:latin typeface="Arial Black" panose="020B0A04020102020204" pitchFamily="34" charset="0"/>
            </a:endParaRPr>
          </a:p>
        </p:txBody>
      </p:sp>
      <p:sp>
        <p:nvSpPr>
          <p:cNvPr id="7" name="AutoShape 255">
            <a:extLst>
              <a:ext uri="{FF2B5EF4-FFF2-40B4-BE49-F238E27FC236}">
                <a16:creationId xmlns:a16="http://schemas.microsoft.com/office/drawing/2014/main" id="{F2CEA833-E0E9-400F-A24A-F0AFD6E86B3F}"/>
              </a:ext>
            </a:extLst>
          </p:cNvPr>
          <p:cNvSpPr>
            <a:spLocks noChangeArrowheads="1"/>
          </p:cNvSpPr>
          <p:nvPr/>
        </p:nvSpPr>
        <p:spPr bwMode="ltGray">
          <a:xfrm>
            <a:off x="1403648" y="1153474"/>
            <a:ext cx="6051947" cy="3871913"/>
          </a:xfrm>
          <a:prstGeom prst="roundRect">
            <a:avLst>
              <a:gd name="adj" fmla="val 4134"/>
            </a:avLst>
          </a:prstGeom>
          <a:solidFill>
            <a:schemeClr val="accent3"/>
          </a:solidFill>
          <a:ln w="12700" algn="ctr">
            <a:noFill/>
            <a:round/>
            <a:headEnd/>
            <a:tailEnd/>
          </a:ln>
          <a:effectLst>
            <a:outerShdw blurRad="50800" dist="38100" algn="l" rotWithShape="0">
              <a:prstClr val="black">
                <a:alpha val="40000"/>
              </a:prstClr>
            </a:outerShdw>
          </a:effectLst>
        </p:spPr>
        <p:txBody>
          <a:bodyPr wrap="none" anchor="ctr"/>
          <a:lstStyle/>
          <a:p>
            <a:pPr defTabSz="685800" fontAlgn="base">
              <a:spcBef>
                <a:spcPct val="0"/>
              </a:spcBef>
              <a:spcAft>
                <a:spcPct val="0"/>
              </a:spcAft>
              <a:defRPr/>
            </a:pPr>
            <a:endParaRPr lang="zh-CN" altLang="en-US" sz="1350" dirty="0">
              <a:solidFill>
                <a:srgbClr val="000000"/>
              </a:solidFill>
              <a:latin typeface="Arial" charset="0"/>
              <a:ea typeface="宋体" charset="-122"/>
            </a:endParaRPr>
          </a:p>
        </p:txBody>
      </p:sp>
      <p:grpSp>
        <p:nvGrpSpPr>
          <p:cNvPr id="7172" name="Group 260">
            <a:extLst>
              <a:ext uri="{FF2B5EF4-FFF2-40B4-BE49-F238E27FC236}">
                <a16:creationId xmlns:a16="http://schemas.microsoft.com/office/drawing/2014/main" id="{0B300257-D529-40EC-88A5-4791B4D14F9E}"/>
              </a:ext>
            </a:extLst>
          </p:cNvPr>
          <p:cNvGrpSpPr>
            <a:grpSpLocks/>
          </p:cNvGrpSpPr>
          <p:nvPr/>
        </p:nvGrpSpPr>
        <p:grpSpPr bwMode="auto">
          <a:xfrm>
            <a:off x="1781076" y="937970"/>
            <a:ext cx="5351860" cy="442913"/>
            <a:chOff x="497" y="1093"/>
            <a:chExt cx="2042" cy="363"/>
          </a:xfrm>
        </p:grpSpPr>
        <p:sp>
          <p:nvSpPr>
            <p:cNvPr id="7199" name="AutoShape 261">
              <a:extLst>
                <a:ext uri="{FF2B5EF4-FFF2-40B4-BE49-F238E27FC236}">
                  <a16:creationId xmlns:a16="http://schemas.microsoft.com/office/drawing/2014/main" id="{1E587CE5-3910-4ECE-8F31-1E7973ECE15E}"/>
                </a:ext>
              </a:extLst>
            </p:cNvPr>
            <p:cNvSpPr>
              <a:spLocks noChangeArrowheads="1"/>
            </p:cNvSpPr>
            <p:nvPr/>
          </p:nvSpPr>
          <p:spPr bwMode="gray">
            <a:xfrm>
              <a:off x="497" y="1093"/>
              <a:ext cx="2042" cy="363"/>
            </a:xfrm>
            <a:prstGeom prst="roundRect">
              <a:avLst>
                <a:gd name="adj" fmla="val 17509"/>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endParaRPr lang="zh-CN" altLang="zh-CN" sz="1350">
                <a:solidFill>
                  <a:srgbClr val="000000"/>
                </a:solidFill>
              </a:endParaRPr>
            </a:p>
          </p:txBody>
        </p:sp>
        <p:sp>
          <p:nvSpPr>
            <p:cNvPr id="7200" name="AutoShape 262">
              <a:extLst>
                <a:ext uri="{FF2B5EF4-FFF2-40B4-BE49-F238E27FC236}">
                  <a16:creationId xmlns:a16="http://schemas.microsoft.com/office/drawing/2014/main" id="{9D2F9455-562F-420F-8461-1758395FCADC}"/>
                </a:ext>
              </a:extLst>
            </p:cNvPr>
            <p:cNvSpPr>
              <a:spLocks noChangeArrowheads="1"/>
            </p:cNvSpPr>
            <p:nvPr/>
          </p:nvSpPr>
          <p:spPr bwMode="gray">
            <a:xfrm>
              <a:off x="509" y="1353"/>
              <a:ext cx="2007" cy="87"/>
            </a:xfrm>
            <a:prstGeom prst="roundRect">
              <a:avLst>
                <a:gd name="adj" fmla="val 50000"/>
              </a:avLst>
            </a:prstGeom>
            <a:gradFill rotWithShape="1">
              <a:gsLst>
                <a:gs pos="0">
                  <a:srgbClr val="79B14F">
                    <a:alpha val="0"/>
                  </a:srgbClr>
                </a:gs>
                <a:gs pos="100000">
                  <a:srgbClr val="C8DFB7"/>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endParaRPr lang="zh-CN" altLang="zh-CN" sz="1350">
                <a:solidFill>
                  <a:srgbClr val="000000"/>
                </a:solidFill>
              </a:endParaRPr>
            </a:p>
          </p:txBody>
        </p:sp>
        <p:sp>
          <p:nvSpPr>
            <p:cNvPr id="7201" name="AutoShape 263">
              <a:extLst>
                <a:ext uri="{FF2B5EF4-FFF2-40B4-BE49-F238E27FC236}">
                  <a16:creationId xmlns:a16="http://schemas.microsoft.com/office/drawing/2014/main" id="{ECF78678-08BE-4988-BF24-9EE37B72262D}"/>
                </a:ext>
              </a:extLst>
            </p:cNvPr>
            <p:cNvSpPr>
              <a:spLocks noChangeArrowheads="1"/>
            </p:cNvSpPr>
            <p:nvPr/>
          </p:nvSpPr>
          <p:spPr bwMode="gray">
            <a:xfrm>
              <a:off x="509" y="1104"/>
              <a:ext cx="2007" cy="87"/>
            </a:xfrm>
            <a:prstGeom prst="roundRect">
              <a:avLst>
                <a:gd name="adj" fmla="val 50000"/>
              </a:avLst>
            </a:prstGeom>
            <a:gradFill rotWithShape="1">
              <a:gsLst>
                <a:gs pos="0">
                  <a:srgbClr val="D2E5C4"/>
                </a:gs>
                <a:gs pos="100000">
                  <a:srgbClr val="79B14F">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endParaRPr lang="zh-CN" altLang="zh-CN" sz="1350">
                <a:solidFill>
                  <a:srgbClr val="000000"/>
                </a:solidFill>
              </a:endParaRPr>
            </a:p>
          </p:txBody>
        </p:sp>
      </p:grpSp>
      <p:sp>
        <p:nvSpPr>
          <p:cNvPr id="7173" name="Text Box 264">
            <a:extLst>
              <a:ext uri="{FF2B5EF4-FFF2-40B4-BE49-F238E27FC236}">
                <a16:creationId xmlns:a16="http://schemas.microsoft.com/office/drawing/2014/main" id="{C77731DF-FB4A-489B-912B-C82E9E57F229}"/>
              </a:ext>
            </a:extLst>
          </p:cNvPr>
          <p:cNvSpPr txBox="1">
            <a:spLocks noChangeArrowheads="1"/>
          </p:cNvSpPr>
          <p:nvPr/>
        </p:nvSpPr>
        <p:spPr bwMode="white">
          <a:xfrm>
            <a:off x="1802507" y="929637"/>
            <a:ext cx="4904185" cy="43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lnSpc>
                <a:spcPct val="140000"/>
              </a:lnSpc>
              <a:spcBef>
                <a:spcPct val="45000"/>
              </a:spcBef>
              <a:spcAft>
                <a:spcPct val="0"/>
              </a:spcAft>
            </a:pPr>
            <a:r>
              <a:rPr lang="zh-CN" altLang="en-US" b="1">
                <a:solidFill>
                  <a:srgbClr val="000000"/>
                </a:solidFill>
                <a:latin typeface="黑体" panose="02010609060101010101" pitchFamily="49" charset="-122"/>
                <a:ea typeface="黑体" panose="02010609060101010101" pitchFamily="49" charset="-122"/>
              </a:rPr>
              <a:t>网络空间安全发展趋势和需求分析</a:t>
            </a:r>
            <a:r>
              <a:rPr lang="zh-CN" altLang="en-US" b="1">
                <a:solidFill>
                  <a:srgbClr val="000000"/>
                </a:solidFill>
                <a:latin typeface="楷体_GB2312" pitchFamily="49" charset="-122"/>
                <a:ea typeface="楷体_GB2312" pitchFamily="49" charset="-122"/>
              </a:rPr>
              <a:t> </a:t>
            </a:r>
          </a:p>
        </p:txBody>
      </p:sp>
      <p:sp>
        <p:nvSpPr>
          <p:cNvPr id="22" name="圆角矩形 21">
            <a:extLst>
              <a:ext uri="{FF2B5EF4-FFF2-40B4-BE49-F238E27FC236}">
                <a16:creationId xmlns:a16="http://schemas.microsoft.com/office/drawing/2014/main" id="{039D1608-8E9F-4A37-90D9-AF78C05A0B4C}"/>
              </a:ext>
            </a:extLst>
          </p:cNvPr>
          <p:cNvSpPr/>
          <p:nvPr/>
        </p:nvSpPr>
        <p:spPr>
          <a:xfrm>
            <a:off x="2606180" y="1596386"/>
            <a:ext cx="1269206" cy="485775"/>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defTabSz="685800" fontAlgn="base">
              <a:spcBef>
                <a:spcPct val="0"/>
              </a:spcBef>
              <a:spcAft>
                <a:spcPct val="0"/>
              </a:spcAft>
              <a:defRPr/>
            </a:pPr>
            <a:r>
              <a:rPr lang="zh-CN" altLang="en-US" sz="1350" dirty="0">
                <a:solidFill>
                  <a:srgbClr val="000000"/>
                </a:solidFill>
                <a:latin typeface="黑体" panose="02010609060101010101" pitchFamily="49" charset="-122"/>
                <a:ea typeface="黑体" panose="02010609060101010101" pitchFamily="49" charset="-122"/>
              </a:rPr>
              <a:t>威慑能力核心技术</a:t>
            </a:r>
          </a:p>
        </p:txBody>
      </p:sp>
      <p:sp>
        <p:nvSpPr>
          <p:cNvPr id="23" name="圆角矩形 22">
            <a:extLst>
              <a:ext uri="{FF2B5EF4-FFF2-40B4-BE49-F238E27FC236}">
                <a16:creationId xmlns:a16="http://schemas.microsoft.com/office/drawing/2014/main" id="{A55C2859-805B-4ED5-89C8-9D443F3F6356}"/>
              </a:ext>
            </a:extLst>
          </p:cNvPr>
          <p:cNvSpPr/>
          <p:nvPr/>
        </p:nvSpPr>
        <p:spPr>
          <a:xfrm>
            <a:off x="2622848" y="2396486"/>
            <a:ext cx="1269206" cy="485775"/>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defTabSz="685800" fontAlgn="base">
              <a:spcBef>
                <a:spcPct val="0"/>
              </a:spcBef>
              <a:spcAft>
                <a:spcPct val="0"/>
              </a:spcAft>
              <a:defRPr/>
            </a:pPr>
            <a:r>
              <a:rPr lang="zh-CN" altLang="en-US" sz="1350" dirty="0">
                <a:solidFill>
                  <a:srgbClr val="000000"/>
                </a:solidFill>
                <a:latin typeface="黑体" panose="02010609060101010101" pitchFamily="49" charset="-122"/>
                <a:ea typeface="黑体" panose="02010609060101010101" pitchFamily="49" charset="-122"/>
              </a:rPr>
              <a:t>防御能力核心技术</a:t>
            </a:r>
          </a:p>
        </p:txBody>
      </p:sp>
      <p:sp>
        <p:nvSpPr>
          <p:cNvPr id="24" name="圆角矩形 23">
            <a:extLst>
              <a:ext uri="{FF2B5EF4-FFF2-40B4-BE49-F238E27FC236}">
                <a16:creationId xmlns:a16="http://schemas.microsoft.com/office/drawing/2014/main" id="{BB3ED2BC-BACC-41E3-A99D-2D5B9F8E6DC0}"/>
              </a:ext>
            </a:extLst>
          </p:cNvPr>
          <p:cNvSpPr/>
          <p:nvPr/>
        </p:nvSpPr>
        <p:spPr>
          <a:xfrm>
            <a:off x="2606180" y="3168011"/>
            <a:ext cx="1269206" cy="485775"/>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defTabSz="685800" fontAlgn="base">
              <a:spcBef>
                <a:spcPct val="0"/>
              </a:spcBef>
              <a:spcAft>
                <a:spcPct val="0"/>
              </a:spcAft>
              <a:defRPr/>
            </a:pPr>
            <a:r>
              <a:rPr lang="zh-CN" altLang="en-US" sz="1350" dirty="0">
                <a:solidFill>
                  <a:srgbClr val="000000"/>
                </a:solidFill>
                <a:latin typeface="黑体" panose="02010609060101010101" pitchFamily="49" charset="-122"/>
                <a:ea typeface="黑体" panose="02010609060101010101" pitchFamily="49" charset="-122"/>
              </a:rPr>
              <a:t>感知能力核心技术</a:t>
            </a:r>
          </a:p>
        </p:txBody>
      </p:sp>
      <p:sp>
        <p:nvSpPr>
          <p:cNvPr id="25" name="圆角矩形 24">
            <a:extLst>
              <a:ext uri="{FF2B5EF4-FFF2-40B4-BE49-F238E27FC236}">
                <a16:creationId xmlns:a16="http://schemas.microsoft.com/office/drawing/2014/main" id="{042975E8-D06C-41FE-A707-5D91FF331ADA}"/>
              </a:ext>
            </a:extLst>
          </p:cNvPr>
          <p:cNvSpPr/>
          <p:nvPr/>
        </p:nvSpPr>
        <p:spPr>
          <a:xfrm>
            <a:off x="2606180" y="3864527"/>
            <a:ext cx="1269206" cy="485775"/>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defTabSz="685800" fontAlgn="base">
              <a:spcBef>
                <a:spcPct val="0"/>
              </a:spcBef>
              <a:spcAft>
                <a:spcPct val="0"/>
              </a:spcAft>
              <a:defRPr/>
            </a:pPr>
            <a:r>
              <a:rPr lang="zh-CN" altLang="en-US" sz="1350" dirty="0">
                <a:solidFill>
                  <a:srgbClr val="000000"/>
                </a:solidFill>
                <a:latin typeface="黑体" panose="02010609060101010101" pitchFamily="49" charset="-122"/>
                <a:ea typeface="黑体" panose="02010609060101010101" pitchFamily="49" charset="-122"/>
              </a:rPr>
              <a:t>分析能力核心技术</a:t>
            </a:r>
          </a:p>
        </p:txBody>
      </p:sp>
      <p:sp>
        <p:nvSpPr>
          <p:cNvPr id="26" name="圆角矩形 25">
            <a:extLst>
              <a:ext uri="{FF2B5EF4-FFF2-40B4-BE49-F238E27FC236}">
                <a16:creationId xmlns:a16="http://schemas.microsoft.com/office/drawing/2014/main" id="{B959BCB1-0D1C-455E-855C-E5DB57E95E93}"/>
              </a:ext>
            </a:extLst>
          </p:cNvPr>
          <p:cNvSpPr/>
          <p:nvPr/>
        </p:nvSpPr>
        <p:spPr>
          <a:xfrm>
            <a:off x="1159570" y="2682236"/>
            <a:ext cx="1241822" cy="675084"/>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defTabSz="685800" fontAlgn="base">
              <a:spcBef>
                <a:spcPct val="0"/>
              </a:spcBef>
              <a:spcAft>
                <a:spcPct val="0"/>
              </a:spcAft>
              <a:defRPr/>
            </a:pPr>
            <a:r>
              <a:rPr lang="zh-CN" altLang="en-US" sz="1350" dirty="0">
                <a:solidFill>
                  <a:srgbClr val="000000"/>
                </a:solidFill>
                <a:latin typeface="黑体" panose="02010609060101010101" pitchFamily="49" charset="-122"/>
                <a:ea typeface="黑体" panose="02010609060101010101" pitchFamily="49" charset="-122"/>
              </a:rPr>
              <a:t>知识和技术体系建设</a:t>
            </a:r>
          </a:p>
        </p:txBody>
      </p:sp>
      <p:sp>
        <p:nvSpPr>
          <p:cNvPr id="27" name="圆角矩形 26">
            <a:extLst>
              <a:ext uri="{FF2B5EF4-FFF2-40B4-BE49-F238E27FC236}">
                <a16:creationId xmlns:a16="http://schemas.microsoft.com/office/drawing/2014/main" id="{0F802B11-B1A8-493E-BF33-6832529048C2}"/>
              </a:ext>
            </a:extLst>
          </p:cNvPr>
          <p:cNvSpPr/>
          <p:nvPr/>
        </p:nvSpPr>
        <p:spPr>
          <a:xfrm>
            <a:off x="1203623" y="4275293"/>
            <a:ext cx="1241822" cy="675084"/>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defTabSz="685800" fontAlgn="base">
              <a:spcBef>
                <a:spcPct val="0"/>
              </a:spcBef>
              <a:spcAft>
                <a:spcPct val="0"/>
              </a:spcAft>
              <a:defRPr/>
            </a:pPr>
            <a:r>
              <a:rPr lang="zh-CN" altLang="en-US" sz="1350" dirty="0">
                <a:solidFill>
                  <a:srgbClr val="000000"/>
                </a:solidFill>
                <a:latin typeface="黑体" panose="02010609060101010101" pitchFamily="49" charset="-122"/>
                <a:ea typeface="黑体" panose="02010609060101010101" pitchFamily="49" charset="-122"/>
              </a:rPr>
              <a:t>学科和人才培养体系建设</a:t>
            </a:r>
          </a:p>
        </p:txBody>
      </p:sp>
      <p:sp>
        <p:nvSpPr>
          <p:cNvPr id="29" name="圆角矩形 28">
            <a:extLst>
              <a:ext uri="{FF2B5EF4-FFF2-40B4-BE49-F238E27FC236}">
                <a16:creationId xmlns:a16="http://schemas.microsoft.com/office/drawing/2014/main" id="{2BD836A8-18C2-4625-90D9-37495757AA2B}"/>
              </a:ext>
            </a:extLst>
          </p:cNvPr>
          <p:cNvSpPr/>
          <p:nvPr/>
        </p:nvSpPr>
        <p:spPr>
          <a:xfrm>
            <a:off x="4159945" y="1435652"/>
            <a:ext cx="3213497" cy="323850"/>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defTabSz="685800" fontAlgn="base">
              <a:spcBef>
                <a:spcPct val="0"/>
              </a:spcBef>
              <a:spcAft>
                <a:spcPct val="0"/>
              </a:spcAft>
              <a:defRPr/>
            </a:pPr>
            <a:r>
              <a:rPr lang="zh-CN" altLang="en-US" sz="1350" dirty="0">
                <a:solidFill>
                  <a:srgbClr val="000000"/>
                </a:solidFill>
                <a:latin typeface="黑体" panose="02010609060101010101" pitchFamily="49" charset="-122"/>
                <a:ea typeface="黑体" panose="02010609060101010101" pitchFamily="49" charset="-122"/>
              </a:rPr>
              <a:t>软硬件系统的脆弱性发现、分析</a:t>
            </a:r>
          </a:p>
        </p:txBody>
      </p:sp>
      <p:sp>
        <p:nvSpPr>
          <p:cNvPr id="30" name="圆角矩形 29">
            <a:extLst>
              <a:ext uri="{FF2B5EF4-FFF2-40B4-BE49-F238E27FC236}">
                <a16:creationId xmlns:a16="http://schemas.microsoft.com/office/drawing/2014/main" id="{D2A85FAB-0C58-4CAF-8CB3-1F807E620F07}"/>
              </a:ext>
            </a:extLst>
          </p:cNvPr>
          <p:cNvSpPr/>
          <p:nvPr/>
        </p:nvSpPr>
        <p:spPr>
          <a:xfrm>
            <a:off x="4159945" y="1864277"/>
            <a:ext cx="3213497" cy="323850"/>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defTabSz="685800" fontAlgn="base">
              <a:spcBef>
                <a:spcPct val="0"/>
              </a:spcBef>
              <a:spcAft>
                <a:spcPct val="0"/>
              </a:spcAft>
              <a:defRPr/>
            </a:pPr>
            <a:r>
              <a:rPr lang="zh-CN" altLang="en-US" sz="1350" dirty="0">
                <a:solidFill>
                  <a:srgbClr val="000000"/>
                </a:solidFill>
                <a:latin typeface="黑体" panose="02010609060101010101" pitchFamily="49" charset="-122"/>
                <a:ea typeface="黑体" panose="02010609060101010101" pitchFamily="49" charset="-122"/>
              </a:rPr>
              <a:t>溯源与反制一体化技术</a:t>
            </a:r>
          </a:p>
        </p:txBody>
      </p:sp>
      <p:sp>
        <p:nvSpPr>
          <p:cNvPr id="31" name="圆角矩形 30">
            <a:extLst>
              <a:ext uri="{FF2B5EF4-FFF2-40B4-BE49-F238E27FC236}">
                <a16:creationId xmlns:a16="http://schemas.microsoft.com/office/drawing/2014/main" id="{DAF1CAC6-F9E6-466F-B76E-47F515CBCB99}"/>
              </a:ext>
            </a:extLst>
          </p:cNvPr>
          <p:cNvSpPr/>
          <p:nvPr/>
        </p:nvSpPr>
        <p:spPr>
          <a:xfrm>
            <a:off x="4159945" y="3078714"/>
            <a:ext cx="3213497" cy="323850"/>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defTabSz="685800" fontAlgn="base">
              <a:spcBef>
                <a:spcPct val="0"/>
              </a:spcBef>
              <a:spcAft>
                <a:spcPct val="0"/>
              </a:spcAft>
              <a:defRPr/>
            </a:pPr>
            <a:r>
              <a:rPr lang="zh-CN" altLang="en-US" sz="1350" dirty="0">
                <a:solidFill>
                  <a:srgbClr val="000000"/>
                </a:solidFill>
                <a:latin typeface="黑体" panose="02010609060101010101" pitchFamily="49" charset="-122"/>
                <a:ea typeface="黑体" panose="02010609060101010101" pitchFamily="49" charset="-122"/>
              </a:rPr>
              <a:t>网络舆情实时深度分析预警</a:t>
            </a:r>
          </a:p>
        </p:txBody>
      </p:sp>
      <p:sp>
        <p:nvSpPr>
          <p:cNvPr id="32" name="圆角矩形 31">
            <a:extLst>
              <a:ext uri="{FF2B5EF4-FFF2-40B4-BE49-F238E27FC236}">
                <a16:creationId xmlns:a16="http://schemas.microsoft.com/office/drawing/2014/main" id="{FE550876-C606-4DD1-B4E6-9121839F50FC}"/>
              </a:ext>
            </a:extLst>
          </p:cNvPr>
          <p:cNvSpPr/>
          <p:nvPr/>
        </p:nvSpPr>
        <p:spPr>
          <a:xfrm>
            <a:off x="4159945" y="3453761"/>
            <a:ext cx="3213497" cy="323850"/>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defTabSz="685800" fontAlgn="base">
              <a:spcBef>
                <a:spcPct val="0"/>
              </a:spcBef>
              <a:spcAft>
                <a:spcPct val="0"/>
              </a:spcAft>
              <a:defRPr/>
            </a:pPr>
            <a:r>
              <a:rPr lang="zh-CN" altLang="en-US" sz="1350" dirty="0">
                <a:solidFill>
                  <a:srgbClr val="000000"/>
                </a:solidFill>
                <a:latin typeface="黑体" panose="02010609060101010101" pitchFamily="49" charset="-122"/>
                <a:ea typeface="黑体" panose="02010609060101010101" pitchFamily="49" charset="-122"/>
              </a:rPr>
              <a:t>全球网络空间资源智能发现、精准测绘</a:t>
            </a:r>
          </a:p>
        </p:txBody>
      </p:sp>
      <p:sp>
        <p:nvSpPr>
          <p:cNvPr id="33" name="圆角矩形 32">
            <a:extLst>
              <a:ext uri="{FF2B5EF4-FFF2-40B4-BE49-F238E27FC236}">
                <a16:creationId xmlns:a16="http://schemas.microsoft.com/office/drawing/2014/main" id="{567596BA-A08B-4C8F-A9DB-E395E69BC9C9}"/>
              </a:ext>
            </a:extLst>
          </p:cNvPr>
          <p:cNvSpPr/>
          <p:nvPr/>
        </p:nvSpPr>
        <p:spPr>
          <a:xfrm>
            <a:off x="4159945" y="2292902"/>
            <a:ext cx="3213497" cy="323850"/>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defTabSz="685800" fontAlgn="base">
              <a:spcBef>
                <a:spcPct val="0"/>
              </a:spcBef>
              <a:spcAft>
                <a:spcPct val="0"/>
              </a:spcAft>
              <a:defRPr/>
            </a:pPr>
            <a:r>
              <a:rPr lang="zh-CN" altLang="en-US" sz="1350" dirty="0">
                <a:solidFill>
                  <a:srgbClr val="000000"/>
                </a:solidFill>
                <a:latin typeface="黑体" panose="02010609060101010101" pitchFamily="49" charset="-122"/>
                <a:ea typeface="黑体" panose="02010609060101010101" pitchFamily="49" charset="-122"/>
              </a:rPr>
              <a:t>自主可控安全云计算基础平台</a:t>
            </a:r>
          </a:p>
        </p:txBody>
      </p:sp>
      <p:sp>
        <p:nvSpPr>
          <p:cNvPr id="35" name="圆角矩形 34">
            <a:extLst>
              <a:ext uri="{FF2B5EF4-FFF2-40B4-BE49-F238E27FC236}">
                <a16:creationId xmlns:a16="http://schemas.microsoft.com/office/drawing/2014/main" id="{F2794A3A-14DF-410B-B367-36EBE8CD5FB0}"/>
              </a:ext>
            </a:extLst>
          </p:cNvPr>
          <p:cNvSpPr/>
          <p:nvPr/>
        </p:nvSpPr>
        <p:spPr>
          <a:xfrm>
            <a:off x="4159945" y="3943108"/>
            <a:ext cx="3213497" cy="323850"/>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defTabSz="685800" fontAlgn="base">
              <a:spcBef>
                <a:spcPct val="0"/>
              </a:spcBef>
              <a:spcAft>
                <a:spcPct val="0"/>
              </a:spcAft>
              <a:defRPr/>
            </a:pPr>
            <a:r>
              <a:rPr lang="zh-CN" altLang="en-US" sz="1350" dirty="0">
                <a:solidFill>
                  <a:srgbClr val="000000"/>
                </a:solidFill>
                <a:latin typeface="黑体" panose="02010609060101010101" pitchFamily="49" charset="-122"/>
                <a:ea typeface="黑体" panose="02010609060101010101" pitchFamily="49" charset="-122"/>
              </a:rPr>
              <a:t>密文破解技术</a:t>
            </a:r>
          </a:p>
        </p:txBody>
      </p:sp>
      <p:sp>
        <p:nvSpPr>
          <p:cNvPr id="36" name="圆角矩形 35">
            <a:extLst>
              <a:ext uri="{FF2B5EF4-FFF2-40B4-BE49-F238E27FC236}">
                <a16:creationId xmlns:a16="http://schemas.microsoft.com/office/drawing/2014/main" id="{F5ABF0D3-5F2E-44D0-AD33-F4B8852F3738}"/>
              </a:ext>
            </a:extLst>
          </p:cNvPr>
          <p:cNvSpPr/>
          <p:nvPr/>
        </p:nvSpPr>
        <p:spPr>
          <a:xfrm>
            <a:off x="2606179" y="4489605"/>
            <a:ext cx="4767263" cy="323850"/>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defTabSz="685800" fontAlgn="base">
              <a:spcBef>
                <a:spcPct val="0"/>
              </a:spcBef>
              <a:spcAft>
                <a:spcPct val="0"/>
              </a:spcAft>
              <a:defRPr/>
            </a:pPr>
            <a:r>
              <a:rPr lang="zh-CN" altLang="en-US" sz="1350" dirty="0">
                <a:solidFill>
                  <a:srgbClr val="000000"/>
                </a:solidFill>
                <a:latin typeface="黑体" panose="02010609060101010101" pitchFamily="49" charset="-122"/>
                <a:ea typeface="黑体" panose="02010609060101010101" pitchFamily="49" charset="-122"/>
              </a:rPr>
              <a:t>网络空间安全一级学科以及分层次人才培养</a:t>
            </a:r>
          </a:p>
        </p:txBody>
      </p:sp>
      <p:cxnSp>
        <p:nvCxnSpPr>
          <p:cNvPr id="7187" name="直接连接符 36">
            <a:extLst>
              <a:ext uri="{FF2B5EF4-FFF2-40B4-BE49-F238E27FC236}">
                <a16:creationId xmlns:a16="http://schemas.microsoft.com/office/drawing/2014/main" id="{0DFD6B51-9581-49BA-B8ED-B3A065DFA102}"/>
              </a:ext>
            </a:extLst>
          </p:cNvPr>
          <p:cNvCxnSpPr>
            <a:cxnSpLocks noChangeShapeType="1"/>
            <a:stCxn id="26" idx="3"/>
            <a:endCxn id="22" idx="1"/>
          </p:cNvCxnSpPr>
          <p:nvPr/>
        </p:nvCxnSpPr>
        <p:spPr bwMode="auto">
          <a:xfrm flipV="1">
            <a:off x="2401391" y="1839274"/>
            <a:ext cx="204788" cy="11811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188" name="直接连接符 38">
            <a:extLst>
              <a:ext uri="{FF2B5EF4-FFF2-40B4-BE49-F238E27FC236}">
                <a16:creationId xmlns:a16="http://schemas.microsoft.com/office/drawing/2014/main" id="{C7AFD9EF-7B2A-4DBE-A5A3-8E8AA20B2B15}"/>
              </a:ext>
            </a:extLst>
          </p:cNvPr>
          <p:cNvCxnSpPr>
            <a:cxnSpLocks noChangeShapeType="1"/>
            <a:stCxn id="26" idx="3"/>
            <a:endCxn id="23" idx="1"/>
          </p:cNvCxnSpPr>
          <p:nvPr/>
        </p:nvCxnSpPr>
        <p:spPr bwMode="auto">
          <a:xfrm flipV="1">
            <a:off x="2401392" y="2639374"/>
            <a:ext cx="221456" cy="3810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189" name="直接连接符 40">
            <a:extLst>
              <a:ext uri="{FF2B5EF4-FFF2-40B4-BE49-F238E27FC236}">
                <a16:creationId xmlns:a16="http://schemas.microsoft.com/office/drawing/2014/main" id="{F55C3010-791F-42DE-BAC5-B7ADD1FC5CBC}"/>
              </a:ext>
            </a:extLst>
          </p:cNvPr>
          <p:cNvCxnSpPr>
            <a:cxnSpLocks noChangeShapeType="1"/>
            <a:stCxn id="26" idx="3"/>
            <a:endCxn id="24" idx="1"/>
          </p:cNvCxnSpPr>
          <p:nvPr/>
        </p:nvCxnSpPr>
        <p:spPr bwMode="auto">
          <a:xfrm>
            <a:off x="2401391" y="3020374"/>
            <a:ext cx="204788" cy="39052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190" name="直接连接符 42">
            <a:extLst>
              <a:ext uri="{FF2B5EF4-FFF2-40B4-BE49-F238E27FC236}">
                <a16:creationId xmlns:a16="http://schemas.microsoft.com/office/drawing/2014/main" id="{75F4D175-FD24-4508-B774-079594B95BA1}"/>
              </a:ext>
            </a:extLst>
          </p:cNvPr>
          <p:cNvCxnSpPr>
            <a:cxnSpLocks noChangeShapeType="1"/>
            <a:stCxn id="26" idx="3"/>
            <a:endCxn id="25" idx="1"/>
          </p:cNvCxnSpPr>
          <p:nvPr/>
        </p:nvCxnSpPr>
        <p:spPr bwMode="auto">
          <a:xfrm>
            <a:off x="2401391" y="3020374"/>
            <a:ext cx="204788" cy="108704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191" name="直接连接符 44">
            <a:extLst>
              <a:ext uri="{FF2B5EF4-FFF2-40B4-BE49-F238E27FC236}">
                <a16:creationId xmlns:a16="http://schemas.microsoft.com/office/drawing/2014/main" id="{BE442698-6A72-4D7F-9598-A9F58CFC7581}"/>
              </a:ext>
            </a:extLst>
          </p:cNvPr>
          <p:cNvCxnSpPr>
            <a:cxnSpLocks noChangeShapeType="1"/>
            <a:stCxn id="22" idx="3"/>
            <a:endCxn id="29" idx="1"/>
          </p:cNvCxnSpPr>
          <p:nvPr/>
        </p:nvCxnSpPr>
        <p:spPr bwMode="auto">
          <a:xfrm flipV="1">
            <a:off x="3875385" y="1597577"/>
            <a:ext cx="284559" cy="24169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192" name="直接连接符 46">
            <a:extLst>
              <a:ext uri="{FF2B5EF4-FFF2-40B4-BE49-F238E27FC236}">
                <a16:creationId xmlns:a16="http://schemas.microsoft.com/office/drawing/2014/main" id="{C83AABEA-CAD6-40A9-BB22-32FF8A49C264}"/>
              </a:ext>
            </a:extLst>
          </p:cNvPr>
          <p:cNvCxnSpPr>
            <a:cxnSpLocks noChangeShapeType="1"/>
            <a:stCxn id="22" idx="3"/>
            <a:endCxn id="30" idx="1"/>
          </p:cNvCxnSpPr>
          <p:nvPr/>
        </p:nvCxnSpPr>
        <p:spPr bwMode="auto">
          <a:xfrm>
            <a:off x="3875385" y="1839274"/>
            <a:ext cx="284559" cy="18692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193" name="直接连接符 48">
            <a:extLst>
              <a:ext uri="{FF2B5EF4-FFF2-40B4-BE49-F238E27FC236}">
                <a16:creationId xmlns:a16="http://schemas.microsoft.com/office/drawing/2014/main" id="{E9148DDA-A59D-4B53-8B6F-F5A27D4F3E53}"/>
              </a:ext>
            </a:extLst>
          </p:cNvPr>
          <p:cNvCxnSpPr>
            <a:cxnSpLocks noChangeShapeType="1"/>
            <a:stCxn id="23" idx="3"/>
            <a:endCxn id="33" idx="1"/>
          </p:cNvCxnSpPr>
          <p:nvPr/>
        </p:nvCxnSpPr>
        <p:spPr bwMode="auto">
          <a:xfrm flipV="1">
            <a:off x="3892055" y="2454827"/>
            <a:ext cx="267890" cy="18454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194" name="直接连接符 50">
            <a:extLst>
              <a:ext uri="{FF2B5EF4-FFF2-40B4-BE49-F238E27FC236}">
                <a16:creationId xmlns:a16="http://schemas.microsoft.com/office/drawing/2014/main" id="{A924C310-7FCE-4B43-860F-BEA071DEFC87}"/>
              </a:ext>
            </a:extLst>
          </p:cNvPr>
          <p:cNvCxnSpPr>
            <a:cxnSpLocks noChangeShapeType="1"/>
            <a:stCxn id="23" idx="3"/>
            <a:endCxn id="34" idx="1"/>
          </p:cNvCxnSpPr>
          <p:nvPr/>
        </p:nvCxnSpPr>
        <p:spPr bwMode="auto">
          <a:xfrm>
            <a:off x="3892055" y="2639374"/>
            <a:ext cx="267890" cy="188119"/>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195" name="直接连接符 52">
            <a:extLst>
              <a:ext uri="{FF2B5EF4-FFF2-40B4-BE49-F238E27FC236}">
                <a16:creationId xmlns:a16="http://schemas.microsoft.com/office/drawing/2014/main" id="{36FA5686-9954-4A6E-8EE6-91E50D41BA8F}"/>
              </a:ext>
            </a:extLst>
          </p:cNvPr>
          <p:cNvCxnSpPr>
            <a:cxnSpLocks noChangeShapeType="1"/>
            <a:stCxn id="24" idx="3"/>
            <a:endCxn id="31" idx="1"/>
          </p:cNvCxnSpPr>
          <p:nvPr/>
        </p:nvCxnSpPr>
        <p:spPr bwMode="auto">
          <a:xfrm flipV="1">
            <a:off x="3875385" y="3240639"/>
            <a:ext cx="284559" cy="17026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196" name="直接连接符 54">
            <a:extLst>
              <a:ext uri="{FF2B5EF4-FFF2-40B4-BE49-F238E27FC236}">
                <a16:creationId xmlns:a16="http://schemas.microsoft.com/office/drawing/2014/main" id="{422F7ECA-2769-4F4C-8EA8-D2115E3B6B6E}"/>
              </a:ext>
            </a:extLst>
          </p:cNvPr>
          <p:cNvCxnSpPr>
            <a:cxnSpLocks noChangeShapeType="1"/>
            <a:stCxn id="24" idx="3"/>
            <a:endCxn id="32" idx="1"/>
          </p:cNvCxnSpPr>
          <p:nvPr/>
        </p:nvCxnSpPr>
        <p:spPr bwMode="auto">
          <a:xfrm>
            <a:off x="3875385" y="3410899"/>
            <a:ext cx="284559" cy="2047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197" name="直接连接符 56">
            <a:extLst>
              <a:ext uri="{FF2B5EF4-FFF2-40B4-BE49-F238E27FC236}">
                <a16:creationId xmlns:a16="http://schemas.microsoft.com/office/drawing/2014/main" id="{C0E6BED2-1984-483C-9E00-6147D1D82571}"/>
              </a:ext>
            </a:extLst>
          </p:cNvPr>
          <p:cNvCxnSpPr>
            <a:cxnSpLocks noChangeShapeType="1"/>
            <a:stCxn id="25" idx="3"/>
            <a:endCxn id="35" idx="1"/>
          </p:cNvCxnSpPr>
          <p:nvPr/>
        </p:nvCxnSpPr>
        <p:spPr bwMode="auto">
          <a:xfrm flipV="1">
            <a:off x="3875385" y="4105033"/>
            <a:ext cx="284559" cy="2381"/>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34" name="圆角矩形 33">
            <a:extLst>
              <a:ext uri="{FF2B5EF4-FFF2-40B4-BE49-F238E27FC236}">
                <a16:creationId xmlns:a16="http://schemas.microsoft.com/office/drawing/2014/main" id="{AC9FF32C-6AF4-47F9-BC5D-56572F57D4CC}"/>
              </a:ext>
            </a:extLst>
          </p:cNvPr>
          <p:cNvSpPr/>
          <p:nvPr/>
        </p:nvSpPr>
        <p:spPr>
          <a:xfrm>
            <a:off x="4159945" y="2665568"/>
            <a:ext cx="3213497" cy="323850"/>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defTabSz="685800" fontAlgn="base">
              <a:spcBef>
                <a:spcPct val="0"/>
              </a:spcBef>
              <a:spcAft>
                <a:spcPct val="0"/>
              </a:spcAft>
              <a:defRPr/>
            </a:pPr>
            <a:r>
              <a:rPr lang="zh-CN" altLang="en-US" sz="1350" dirty="0">
                <a:solidFill>
                  <a:srgbClr val="000000"/>
                </a:solidFill>
                <a:latin typeface="黑体" panose="02010609060101010101" pitchFamily="49" charset="-122"/>
                <a:ea typeface="黑体" panose="02010609060101010101" pitchFamily="49" charset="-122"/>
              </a:rPr>
              <a:t>新型网络体系架构</a:t>
            </a:r>
          </a:p>
        </p:txBody>
      </p:sp>
      <p:sp>
        <p:nvSpPr>
          <p:cNvPr id="37" name="文本框 36">
            <a:extLst>
              <a:ext uri="{FF2B5EF4-FFF2-40B4-BE49-F238E27FC236}">
                <a16:creationId xmlns:a16="http://schemas.microsoft.com/office/drawing/2014/main" id="{4AF2346A-527D-407C-A2AD-C13216F6BA3E}"/>
              </a:ext>
            </a:extLst>
          </p:cNvPr>
          <p:cNvSpPr txBox="1"/>
          <p:nvPr/>
        </p:nvSpPr>
        <p:spPr>
          <a:xfrm>
            <a:off x="107504" y="118113"/>
            <a:ext cx="7560840"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三、站在国家、国计民生的角度来看信息安全</a:t>
            </a:r>
            <a:endParaRPr lang="zh-CN" altLang="en-US" sz="1400" b="1"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8040045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par>
                          <p:cTn id="25" fill="hold" nodeType="afterGroup">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childTnLst>
                          </p:cTn>
                        </p:par>
                        <p:par>
                          <p:cTn id="28" fill="hold" nodeType="afterGroup">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par>
                          <p:cTn id="31" fill="hold" nodeType="afterGroup">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childTnLst>
                          </p:cTn>
                        </p:par>
                        <p:par>
                          <p:cTn id="34" fill="hold" nodeType="afterGroup">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par>
                          <p:cTn id="37" fill="hold" nodeType="afterGroup">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par>
                          <p:cTn id="40" fill="hold" nodeType="afterGroup">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9" grpId="0" animBg="1"/>
      <p:bldP spid="30" grpId="0" animBg="1"/>
      <p:bldP spid="31" grpId="0" animBg="1"/>
      <p:bldP spid="32" grpId="0" animBg="1"/>
      <p:bldP spid="33" grpId="0" animBg="1"/>
      <p:bldP spid="35" grpId="0" animBg="1"/>
      <p:bldP spid="36" grpId="0" animBg="1"/>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3">
            <a:extLst>
              <a:ext uri="{FF2B5EF4-FFF2-40B4-BE49-F238E27FC236}">
                <a16:creationId xmlns:a16="http://schemas.microsoft.com/office/drawing/2014/main" id="{832A5711-DCC4-4E79-A496-7C52CCCC880E}"/>
              </a:ext>
            </a:extLst>
          </p:cNvPr>
          <p:cNvSpPr>
            <a:spLocks noGrp="1"/>
          </p:cNvSpPr>
          <p:nvPr>
            <p:ph type="sldNum" sz="quarter" idx="4294967295"/>
          </p:nvPr>
        </p:nvSpPr>
        <p:spPr>
          <a:xfrm>
            <a:off x="7010400" y="4686300"/>
            <a:ext cx="21336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213" indent="-214313"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fld id="{B6D1D692-DFC1-4281-8A3D-3AC82033CA70}" type="slidenum">
              <a:rPr lang="en-US" altLang="zh-CN">
                <a:solidFill>
                  <a:srgbClr val="000000"/>
                </a:solidFill>
                <a:latin typeface="Arial Black" panose="020B0A04020102020204" pitchFamily="34" charset="0"/>
              </a:rPr>
              <a:pPr defTabSz="685800" eaLnBrk="1" fontAlgn="base" hangingPunct="1">
                <a:spcBef>
                  <a:spcPct val="0"/>
                </a:spcBef>
                <a:spcAft>
                  <a:spcPct val="0"/>
                </a:spcAft>
              </a:pPr>
              <a:t>12</a:t>
            </a:fld>
            <a:endParaRPr lang="en-US" altLang="zh-CN" dirty="0">
              <a:solidFill>
                <a:srgbClr val="000000"/>
              </a:solidFill>
              <a:latin typeface="Arial Black" panose="020B0A04020102020204" pitchFamily="34" charset="0"/>
            </a:endParaRPr>
          </a:p>
        </p:txBody>
      </p:sp>
      <p:sp>
        <p:nvSpPr>
          <p:cNvPr id="7" name="AutoShape 255">
            <a:extLst>
              <a:ext uri="{FF2B5EF4-FFF2-40B4-BE49-F238E27FC236}">
                <a16:creationId xmlns:a16="http://schemas.microsoft.com/office/drawing/2014/main" id="{A2308322-99F7-4E57-9EDF-3DD5CFE0B917}"/>
              </a:ext>
            </a:extLst>
          </p:cNvPr>
          <p:cNvSpPr>
            <a:spLocks noChangeArrowheads="1"/>
          </p:cNvSpPr>
          <p:nvPr/>
        </p:nvSpPr>
        <p:spPr bwMode="ltGray">
          <a:xfrm>
            <a:off x="569481" y="1059582"/>
            <a:ext cx="4608511" cy="3871913"/>
          </a:xfrm>
          <a:prstGeom prst="roundRect">
            <a:avLst>
              <a:gd name="adj" fmla="val 4134"/>
            </a:avLst>
          </a:prstGeom>
          <a:solidFill>
            <a:schemeClr val="accent6">
              <a:lumMod val="20000"/>
              <a:lumOff val="80000"/>
            </a:schemeClr>
          </a:solidFill>
          <a:ln w="12700" algn="ctr">
            <a:noFill/>
            <a:round/>
            <a:headEnd/>
            <a:tailEnd/>
          </a:ln>
          <a:effectLst>
            <a:outerShdw blurRad="50800" dist="38100" algn="l" rotWithShape="0">
              <a:prstClr val="black">
                <a:alpha val="40000"/>
              </a:prstClr>
            </a:outerShdw>
          </a:effectLst>
        </p:spPr>
        <p:txBody>
          <a:bodyPr wrap="none" anchor="ctr"/>
          <a:lstStyle/>
          <a:p>
            <a:pPr defTabSz="685800" fontAlgn="base">
              <a:spcBef>
                <a:spcPct val="0"/>
              </a:spcBef>
              <a:spcAft>
                <a:spcPct val="0"/>
              </a:spcAft>
              <a:defRPr/>
            </a:pPr>
            <a:endParaRPr lang="zh-CN" altLang="en-US" sz="1350" dirty="0">
              <a:solidFill>
                <a:srgbClr val="000000"/>
              </a:solidFill>
              <a:latin typeface="Arial" charset="0"/>
              <a:ea typeface="宋体" charset="-122"/>
            </a:endParaRPr>
          </a:p>
        </p:txBody>
      </p:sp>
      <p:grpSp>
        <p:nvGrpSpPr>
          <p:cNvPr id="8196" name="Group 260">
            <a:extLst>
              <a:ext uri="{FF2B5EF4-FFF2-40B4-BE49-F238E27FC236}">
                <a16:creationId xmlns:a16="http://schemas.microsoft.com/office/drawing/2014/main" id="{FE8839BC-FEA5-4EFC-B4CC-1BC9EE60BD5D}"/>
              </a:ext>
            </a:extLst>
          </p:cNvPr>
          <p:cNvGrpSpPr>
            <a:grpSpLocks/>
          </p:cNvGrpSpPr>
          <p:nvPr/>
        </p:nvGrpSpPr>
        <p:grpSpPr bwMode="auto">
          <a:xfrm>
            <a:off x="946908" y="844078"/>
            <a:ext cx="4159078" cy="442913"/>
            <a:chOff x="497" y="1093"/>
            <a:chExt cx="2042" cy="363"/>
          </a:xfrm>
        </p:grpSpPr>
        <p:sp>
          <p:nvSpPr>
            <p:cNvPr id="8199" name="AutoShape 261">
              <a:extLst>
                <a:ext uri="{FF2B5EF4-FFF2-40B4-BE49-F238E27FC236}">
                  <a16:creationId xmlns:a16="http://schemas.microsoft.com/office/drawing/2014/main" id="{91D32C26-7941-4261-8AA3-CA7F38A5B61A}"/>
                </a:ext>
              </a:extLst>
            </p:cNvPr>
            <p:cNvSpPr>
              <a:spLocks noChangeArrowheads="1"/>
            </p:cNvSpPr>
            <p:nvPr/>
          </p:nvSpPr>
          <p:spPr bwMode="gray">
            <a:xfrm>
              <a:off x="497" y="1093"/>
              <a:ext cx="2042" cy="363"/>
            </a:xfrm>
            <a:prstGeom prst="roundRect">
              <a:avLst>
                <a:gd name="adj" fmla="val 17509"/>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endParaRPr lang="zh-CN" altLang="zh-CN" sz="1350">
                <a:solidFill>
                  <a:srgbClr val="000000"/>
                </a:solidFill>
              </a:endParaRPr>
            </a:p>
          </p:txBody>
        </p:sp>
        <p:sp>
          <p:nvSpPr>
            <p:cNvPr id="8200" name="AutoShape 262">
              <a:extLst>
                <a:ext uri="{FF2B5EF4-FFF2-40B4-BE49-F238E27FC236}">
                  <a16:creationId xmlns:a16="http://schemas.microsoft.com/office/drawing/2014/main" id="{26B10F6F-7E0A-4950-B22B-761038A2F881}"/>
                </a:ext>
              </a:extLst>
            </p:cNvPr>
            <p:cNvSpPr>
              <a:spLocks noChangeArrowheads="1"/>
            </p:cNvSpPr>
            <p:nvPr/>
          </p:nvSpPr>
          <p:spPr bwMode="gray">
            <a:xfrm>
              <a:off x="509" y="1353"/>
              <a:ext cx="2007" cy="87"/>
            </a:xfrm>
            <a:prstGeom prst="roundRect">
              <a:avLst>
                <a:gd name="adj" fmla="val 50000"/>
              </a:avLst>
            </a:prstGeom>
            <a:gradFill rotWithShape="1">
              <a:gsLst>
                <a:gs pos="0">
                  <a:srgbClr val="79B14F">
                    <a:alpha val="0"/>
                  </a:srgbClr>
                </a:gs>
                <a:gs pos="100000">
                  <a:srgbClr val="C8DFB7"/>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endParaRPr lang="zh-CN" altLang="zh-CN" sz="1350">
                <a:solidFill>
                  <a:srgbClr val="000000"/>
                </a:solidFill>
              </a:endParaRPr>
            </a:p>
          </p:txBody>
        </p:sp>
        <p:sp>
          <p:nvSpPr>
            <p:cNvPr id="8201" name="AutoShape 263">
              <a:extLst>
                <a:ext uri="{FF2B5EF4-FFF2-40B4-BE49-F238E27FC236}">
                  <a16:creationId xmlns:a16="http://schemas.microsoft.com/office/drawing/2014/main" id="{C74FE009-8233-43B6-A400-2069E64E3E38}"/>
                </a:ext>
              </a:extLst>
            </p:cNvPr>
            <p:cNvSpPr>
              <a:spLocks noChangeArrowheads="1"/>
            </p:cNvSpPr>
            <p:nvPr/>
          </p:nvSpPr>
          <p:spPr bwMode="gray">
            <a:xfrm>
              <a:off x="509" y="1104"/>
              <a:ext cx="2007" cy="87"/>
            </a:xfrm>
            <a:prstGeom prst="roundRect">
              <a:avLst>
                <a:gd name="adj" fmla="val 50000"/>
              </a:avLst>
            </a:prstGeom>
            <a:gradFill rotWithShape="1">
              <a:gsLst>
                <a:gs pos="0">
                  <a:srgbClr val="D2E5C4"/>
                </a:gs>
                <a:gs pos="100000">
                  <a:srgbClr val="79B14F">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endParaRPr lang="zh-CN" altLang="zh-CN" sz="1350">
                <a:solidFill>
                  <a:srgbClr val="000000"/>
                </a:solidFill>
              </a:endParaRPr>
            </a:p>
          </p:txBody>
        </p:sp>
      </p:grpSp>
      <p:sp>
        <p:nvSpPr>
          <p:cNvPr id="8197" name="Text Box 264">
            <a:extLst>
              <a:ext uri="{FF2B5EF4-FFF2-40B4-BE49-F238E27FC236}">
                <a16:creationId xmlns:a16="http://schemas.microsoft.com/office/drawing/2014/main" id="{5C111950-710B-4F87-A833-E4FB150664A9}"/>
              </a:ext>
            </a:extLst>
          </p:cNvPr>
          <p:cNvSpPr txBox="1">
            <a:spLocks noChangeArrowheads="1"/>
          </p:cNvSpPr>
          <p:nvPr/>
        </p:nvSpPr>
        <p:spPr bwMode="white">
          <a:xfrm>
            <a:off x="968339" y="835745"/>
            <a:ext cx="3849613" cy="43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lnSpc>
                <a:spcPct val="140000"/>
              </a:lnSpc>
              <a:spcBef>
                <a:spcPct val="45000"/>
              </a:spcBef>
              <a:spcAft>
                <a:spcPct val="0"/>
              </a:spcAft>
            </a:pPr>
            <a:r>
              <a:rPr lang="zh-CN" altLang="en-US" b="1" dirty="0">
                <a:solidFill>
                  <a:schemeClr val="bg1"/>
                </a:solidFill>
                <a:latin typeface="黑体" panose="02010609060101010101" pitchFamily="49" charset="-122"/>
                <a:ea typeface="黑体" panose="02010609060101010101" pitchFamily="49" charset="-122"/>
              </a:rPr>
              <a:t>打补丁的思路</a:t>
            </a:r>
            <a:endParaRPr lang="zh-CN" altLang="en-US" b="1" dirty="0">
              <a:solidFill>
                <a:schemeClr val="bg1"/>
              </a:solidFill>
              <a:latin typeface="楷体_GB2312" pitchFamily="49" charset="-122"/>
              <a:ea typeface="楷体_GB2312" pitchFamily="49" charset="-122"/>
            </a:endParaRPr>
          </a:p>
        </p:txBody>
      </p:sp>
      <p:sp>
        <p:nvSpPr>
          <p:cNvPr id="9" name="Text Box 5">
            <a:extLst>
              <a:ext uri="{FF2B5EF4-FFF2-40B4-BE49-F238E27FC236}">
                <a16:creationId xmlns:a16="http://schemas.microsoft.com/office/drawing/2014/main" id="{88ECCE19-57B1-49C1-983C-259D4C309138}"/>
              </a:ext>
            </a:extLst>
          </p:cNvPr>
          <p:cNvSpPr txBox="1">
            <a:spLocks noChangeArrowheads="1"/>
          </p:cNvSpPr>
          <p:nvPr/>
        </p:nvSpPr>
        <p:spPr bwMode="auto">
          <a:xfrm>
            <a:off x="702831" y="1316757"/>
            <a:ext cx="4259137" cy="3320058"/>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lIns="0" rIns="0">
            <a:spAutoFit/>
          </a:bodyPr>
          <a:lstStyle/>
          <a:p>
            <a:pPr defTabSz="685800" fontAlgn="base">
              <a:spcBef>
                <a:spcPct val="50000"/>
              </a:spcBef>
              <a:spcAft>
                <a:spcPct val="0"/>
              </a:spcAft>
              <a:buFont typeface="Wingdings" pitchFamily="2" charset="2"/>
              <a:buChar char="Ä"/>
              <a:defRPr/>
            </a:pPr>
            <a:r>
              <a:rPr lang="zh-CN" altLang="en-US" sz="1650" b="1" dirty="0">
                <a:solidFill>
                  <a:srgbClr val="000000"/>
                </a:solidFill>
                <a:latin typeface="微软雅黑" pitchFamily="34" charset="-122"/>
                <a:ea typeface="微软雅黑" pitchFamily="34" charset="-122"/>
              </a:rPr>
              <a:t>重点问题列举：</a:t>
            </a:r>
            <a:endParaRPr lang="en-US" altLang="zh-CN" sz="1650" b="1" dirty="0">
              <a:solidFill>
                <a:srgbClr val="000000"/>
              </a:solidFill>
              <a:latin typeface="微软雅黑" pitchFamily="34" charset="-122"/>
              <a:ea typeface="微软雅黑" pitchFamily="34" charset="-122"/>
            </a:endParaRPr>
          </a:p>
          <a:p>
            <a:pPr marL="342900" lvl="1" defTabSz="685800" fontAlgn="base">
              <a:spcBef>
                <a:spcPct val="50000"/>
              </a:spcBef>
              <a:spcAft>
                <a:spcPct val="0"/>
              </a:spcAft>
              <a:buFont typeface="Wingdings" pitchFamily="2" charset="2"/>
              <a:buChar char="l"/>
              <a:defRPr/>
            </a:pPr>
            <a:r>
              <a:rPr lang="zh-CN" altLang="en-US" sz="1500" b="1" dirty="0">
                <a:solidFill>
                  <a:srgbClr val="000000"/>
                </a:solidFill>
                <a:latin typeface="微软雅黑" pitchFamily="34" charset="-122"/>
                <a:ea typeface="微软雅黑" pitchFamily="34" charset="-122"/>
              </a:rPr>
              <a:t>嵌入式设备的脆弱性分析、虚拟化技术的脆弱性分析</a:t>
            </a:r>
            <a:endParaRPr lang="en-US" altLang="zh-CN" sz="1500" b="1" dirty="0">
              <a:solidFill>
                <a:srgbClr val="000000"/>
              </a:solidFill>
              <a:latin typeface="微软雅黑" pitchFamily="34" charset="-122"/>
              <a:ea typeface="微软雅黑" pitchFamily="34" charset="-122"/>
            </a:endParaRPr>
          </a:p>
          <a:p>
            <a:pPr marL="342900" lvl="1" defTabSz="685800" fontAlgn="base">
              <a:spcBef>
                <a:spcPct val="50000"/>
              </a:spcBef>
              <a:spcAft>
                <a:spcPct val="0"/>
              </a:spcAft>
              <a:buFont typeface="Wingdings" pitchFamily="2" charset="2"/>
              <a:buChar char="l"/>
              <a:defRPr/>
            </a:pPr>
            <a:r>
              <a:rPr lang="zh-CN" altLang="en-US" sz="1500" b="1" dirty="0">
                <a:solidFill>
                  <a:srgbClr val="000000"/>
                </a:solidFill>
                <a:latin typeface="微软雅黑" pitchFamily="34" charset="-122"/>
                <a:ea typeface="微软雅黑" pitchFamily="34" charset="-122"/>
              </a:rPr>
              <a:t>网络反制技术的研究</a:t>
            </a:r>
            <a:endParaRPr lang="en-US" altLang="zh-CN" sz="1500" b="1" dirty="0">
              <a:solidFill>
                <a:srgbClr val="000000"/>
              </a:solidFill>
              <a:latin typeface="微软雅黑" pitchFamily="34" charset="-122"/>
              <a:ea typeface="微软雅黑" pitchFamily="34" charset="-122"/>
            </a:endParaRPr>
          </a:p>
          <a:p>
            <a:pPr marL="342900" lvl="1" defTabSz="685800" fontAlgn="base">
              <a:spcBef>
                <a:spcPct val="50000"/>
              </a:spcBef>
              <a:spcAft>
                <a:spcPct val="0"/>
              </a:spcAft>
              <a:buFont typeface="Wingdings" pitchFamily="2" charset="2"/>
              <a:buChar char="l"/>
              <a:defRPr/>
            </a:pPr>
            <a:r>
              <a:rPr lang="zh-CN" altLang="en-US" sz="1500" b="1" dirty="0">
                <a:solidFill>
                  <a:srgbClr val="000000"/>
                </a:solidFill>
                <a:latin typeface="微软雅黑" pitchFamily="34" charset="-122"/>
                <a:ea typeface="微软雅黑" pitchFamily="34" charset="-122"/>
              </a:rPr>
              <a:t>安全云计算平台加固技术</a:t>
            </a:r>
            <a:endParaRPr lang="en-US" altLang="zh-CN" sz="1500" b="1" dirty="0">
              <a:solidFill>
                <a:srgbClr val="000000"/>
              </a:solidFill>
              <a:latin typeface="微软雅黑" pitchFamily="34" charset="-122"/>
              <a:ea typeface="微软雅黑" pitchFamily="34" charset="-122"/>
            </a:endParaRPr>
          </a:p>
          <a:p>
            <a:pPr marL="342900" lvl="1" defTabSz="685800" fontAlgn="base">
              <a:spcBef>
                <a:spcPct val="50000"/>
              </a:spcBef>
              <a:spcAft>
                <a:spcPct val="0"/>
              </a:spcAft>
              <a:buFont typeface="Wingdings" pitchFamily="2" charset="2"/>
              <a:buChar char="l"/>
              <a:defRPr/>
            </a:pPr>
            <a:r>
              <a:rPr lang="zh-CN" altLang="en-US" sz="1500" b="1" dirty="0">
                <a:solidFill>
                  <a:srgbClr val="000000"/>
                </a:solidFill>
                <a:latin typeface="微软雅黑" pitchFamily="34" charset="-122"/>
                <a:ea typeface="微软雅黑" pitchFamily="34" charset="-122"/>
              </a:rPr>
              <a:t>新型网络防御技术</a:t>
            </a:r>
            <a:endParaRPr lang="en-US" altLang="zh-CN" sz="1500" b="1" dirty="0">
              <a:solidFill>
                <a:srgbClr val="000000"/>
              </a:solidFill>
              <a:latin typeface="微软雅黑" pitchFamily="34" charset="-122"/>
              <a:ea typeface="微软雅黑" pitchFamily="34" charset="-122"/>
            </a:endParaRPr>
          </a:p>
          <a:p>
            <a:pPr marL="342900" lvl="1" defTabSz="685800" fontAlgn="base">
              <a:spcBef>
                <a:spcPct val="50000"/>
              </a:spcBef>
              <a:spcAft>
                <a:spcPct val="0"/>
              </a:spcAft>
              <a:buFont typeface="Wingdings" pitchFamily="2" charset="2"/>
              <a:buChar char="l"/>
              <a:defRPr/>
            </a:pPr>
            <a:r>
              <a:rPr lang="zh-CN" altLang="en-US" sz="1500" b="1" dirty="0">
                <a:solidFill>
                  <a:srgbClr val="000000"/>
                </a:solidFill>
                <a:latin typeface="微软雅黑" pitchFamily="34" charset="-122"/>
                <a:ea typeface="微软雅黑" pitchFamily="34" charset="-122"/>
              </a:rPr>
              <a:t>受限条件下全球网络资源的智能精准探测</a:t>
            </a:r>
            <a:endParaRPr lang="en-US" altLang="zh-CN" sz="1500" b="1" dirty="0">
              <a:solidFill>
                <a:srgbClr val="000000"/>
              </a:solidFill>
              <a:latin typeface="微软雅黑" pitchFamily="34" charset="-122"/>
              <a:ea typeface="微软雅黑" pitchFamily="34" charset="-122"/>
            </a:endParaRPr>
          </a:p>
          <a:p>
            <a:pPr marL="342900" lvl="1" defTabSz="685800" fontAlgn="base">
              <a:spcBef>
                <a:spcPct val="50000"/>
              </a:spcBef>
              <a:spcAft>
                <a:spcPct val="0"/>
              </a:spcAft>
              <a:buFont typeface="Wingdings" pitchFamily="2" charset="2"/>
              <a:buChar char="l"/>
              <a:defRPr/>
            </a:pPr>
            <a:r>
              <a:rPr lang="zh-CN" altLang="en-US" sz="1500" b="1" dirty="0">
                <a:solidFill>
                  <a:srgbClr val="000000"/>
                </a:solidFill>
                <a:latin typeface="微软雅黑" pitchFamily="34" charset="-122"/>
                <a:ea typeface="微软雅黑" pitchFamily="34" charset="-122"/>
              </a:rPr>
              <a:t>基于大数据技术的舆情实时深度分析</a:t>
            </a:r>
            <a:endParaRPr lang="en-US" altLang="zh-CN" sz="1500" b="1" dirty="0">
              <a:solidFill>
                <a:srgbClr val="000000"/>
              </a:solidFill>
              <a:latin typeface="微软雅黑" pitchFamily="34" charset="-122"/>
              <a:ea typeface="微软雅黑" pitchFamily="34" charset="-122"/>
            </a:endParaRPr>
          </a:p>
          <a:p>
            <a:pPr marL="342900" lvl="1" defTabSz="685800" fontAlgn="base">
              <a:spcBef>
                <a:spcPct val="50000"/>
              </a:spcBef>
              <a:spcAft>
                <a:spcPct val="0"/>
              </a:spcAft>
              <a:buFont typeface="Wingdings" pitchFamily="2" charset="2"/>
              <a:buChar char="l"/>
              <a:defRPr/>
            </a:pPr>
            <a:r>
              <a:rPr lang="en-US" altLang="zh-CN" sz="1500" b="1" dirty="0">
                <a:solidFill>
                  <a:srgbClr val="000000"/>
                </a:solidFill>
                <a:latin typeface="微软雅黑" pitchFamily="34" charset="-122"/>
                <a:ea typeface="微软雅黑" pitchFamily="34" charset="-122"/>
              </a:rPr>
              <a:t>...........</a:t>
            </a:r>
            <a:endParaRPr lang="zh-CN" altLang="en-US" sz="1500" b="1" dirty="0">
              <a:solidFill>
                <a:srgbClr val="000000"/>
              </a:solidFill>
              <a:latin typeface="微软雅黑" pitchFamily="34" charset="-122"/>
              <a:ea typeface="微软雅黑" pitchFamily="34" charset="-122"/>
            </a:endParaRPr>
          </a:p>
        </p:txBody>
      </p:sp>
      <p:sp>
        <p:nvSpPr>
          <p:cNvPr id="10" name="文本框 9">
            <a:extLst>
              <a:ext uri="{FF2B5EF4-FFF2-40B4-BE49-F238E27FC236}">
                <a16:creationId xmlns:a16="http://schemas.microsoft.com/office/drawing/2014/main" id="{478525FB-3518-4026-9DA0-1E2A0A9F88F9}"/>
              </a:ext>
            </a:extLst>
          </p:cNvPr>
          <p:cNvSpPr txBox="1"/>
          <p:nvPr/>
        </p:nvSpPr>
        <p:spPr>
          <a:xfrm>
            <a:off x="107504" y="118113"/>
            <a:ext cx="7560840"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三、站在国家、国计民生的角度来看信息安全</a:t>
            </a:r>
            <a:endParaRPr lang="zh-CN" altLang="en-US" sz="1400" b="1" dirty="0">
              <a:solidFill>
                <a:schemeClr val="tx1">
                  <a:lumMod val="65000"/>
                  <a:lumOff val="35000"/>
                </a:schemeClr>
              </a:solidFill>
              <a:latin typeface="微软雅黑" pitchFamily="34" charset="-122"/>
              <a:ea typeface="微软雅黑" pitchFamily="34" charset="-122"/>
            </a:endParaRPr>
          </a:p>
        </p:txBody>
      </p:sp>
      <p:sp>
        <p:nvSpPr>
          <p:cNvPr id="11" name="Text Box 264">
            <a:extLst>
              <a:ext uri="{FF2B5EF4-FFF2-40B4-BE49-F238E27FC236}">
                <a16:creationId xmlns:a16="http://schemas.microsoft.com/office/drawing/2014/main" id="{06C5E281-D2BB-4200-9658-B1F2056DBD7C}"/>
              </a:ext>
            </a:extLst>
          </p:cNvPr>
          <p:cNvSpPr txBox="1">
            <a:spLocks noChangeArrowheads="1"/>
          </p:cNvSpPr>
          <p:nvPr/>
        </p:nvSpPr>
        <p:spPr bwMode="white">
          <a:xfrm>
            <a:off x="5799051" y="820829"/>
            <a:ext cx="2259261" cy="435119"/>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style>
          <a:lnRef idx="1">
            <a:schemeClr val="accent4"/>
          </a:lnRef>
          <a:fillRef idx="3">
            <a:schemeClr val="accent4"/>
          </a:fillRef>
          <a:effectRef idx="2">
            <a:schemeClr val="accent4"/>
          </a:effectRef>
          <a:fontRef idx="minor">
            <a:schemeClr val="lt1"/>
          </a:fontRef>
        </p:style>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lnSpc>
                <a:spcPct val="140000"/>
              </a:lnSpc>
              <a:spcBef>
                <a:spcPct val="45000"/>
              </a:spcBef>
              <a:spcAft>
                <a:spcPct val="0"/>
              </a:spcAft>
            </a:pPr>
            <a:r>
              <a:rPr lang="zh-CN" altLang="en-US" b="1" dirty="0">
                <a:solidFill>
                  <a:schemeClr val="bg1"/>
                </a:solidFill>
                <a:latin typeface="楷体_GB2312" pitchFamily="49" charset="-122"/>
                <a:ea typeface="楷体_GB2312" pitchFamily="49" charset="-122"/>
              </a:rPr>
              <a:t>自主可控的思路</a:t>
            </a:r>
          </a:p>
        </p:txBody>
      </p:sp>
      <p:sp>
        <p:nvSpPr>
          <p:cNvPr id="12" name="矩形 4">
            <a:extLst>
              <a:ext uri="{FF2B5EF4-FFF2-40B4-BE49-F238E27FC236}">
                <a16:creationId xmlns:a16="http://schemas.microsoft.com/office/drawing/2014/main" id="{3D7D9626-2B10-4F57-A614-AE193405701B}"/>
              </a:ext>
            </a:extLst>
          </p:cNvPr>
          <p:cNvSpPr>
            <a:spLocks noChangeArrowheads="1"/>
          </p:cNvSpPr>
          <p:nvPr/>
        </p:nvSpPr>
        <p:spPr bwMode="auto">
          <a:xfrm>
            <a:off x="5756969" y="1757362"/>
            <a:ext cx="2343422" cy="3100388"/>
          </a:xfrm>
          <a:prstGeom prst="rect">
            <a:avLst/>
          </a:prstGeom>
          <a:solidFill>
            <a:schemeClr val="accent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fontAlgn="base" hangingPunct="1">
              <a:spcBef>
                <a:spcPct val="0"/>
              </a:spcBef>
              <a:spcAft>
                <a:spcPct val="0"/>
              </a:spcAft>
            </a:pPr>
            <a:endParaRPr lang="zh-CN" altLang="en-US" sz="1350">
              <a:solidFill>
                <a:srgbClr val="000000"/>
              </a:solidFill>
            </a:endParaRPr>
          </a:p>
        </p:txBody>
      </p:sp>
      <p:pic>
        <p:nvPicPr>
          <p:cNvPr id="2" name="图片 1">
            <a:extLst>
              <a:ext uri="{FF2B5EF4-FFF2-40B4-BE49-F238E27FC236}">
                <a16:creationId xmlns:a16="http://schemas.microsoft.com/office/drawing/2014/main" id="{82453FF4-2324-403C-8620-A956AEF76A52}"/>
              </a:ext>
            </a:extLst>
          </p:cNvPr>
          <p:cNvPicPr>
            <a:picLocks noChangeAspect="1"/>
          </p:cNvPicPr>
          <p:nvPr/>
        </p:nvPicPr>
        <p:blipFill rotWithShape="1">
          <a:blip r:embed="rId2"/>
          <a:srcRect r="73011" b="47761"/>
          <a:stretch/>
        </p:blipFill>
        <p:spPr>
          <a:xfrm>
            <a:off x="5756969" y="1656497"/>
            <a:ext cx="2343423" cy="2618156"/>
          </a:xfrm>
          <a:prstGeom prst="rect">
            <a:avLst/>
          </a:prstGeom>
        </p:spPr>
      </p:pic>
      <p:sp>
        <p:nvSpPr>
          <p:cNvPr id="3" name="文本框 2">
            <a:extLst>
              <a:ext uri="{FF2B5EF4-FFF2-40B4-BE49-F238E27FC236}">
                <a16:creationId xmlns:a16="http://schemas.microsoft.com/office/drawing/2014/main" id="{993894F4-09AE-48DF-804D-3D8AD4DB9C14}"/>
              </a:ext>
            </a:extLst>
          </p:cNvPr>
          <p:cNvSpPr txBox="1"/>
          <p:nvPr/>
        </p:nvSpPr>
        <p:spPr>
          <a:xfrm>
            <a:off x="5799051" y="4083918"/>
            <a:ext cx="2115245" cy="646331"/>
          </a:xfrm>
          <a:prstGeom prst="rect">
            <a:avLst/>
          </a:prstGeom>
          <a:noFill/>
        </p:spPr>
        <p:txBody>
          <a:bodyPr wrap="square" rtlCol="0">
            <a:spAutoFit/>
          </a:bodyPr>
          <a:lstStyle/>
          <a:p>
            <a:r>
              <a:rPr lang="zh-CN" altLang="en-US" dirty="0"/>
              <a:t>其他如芯片、材料、加工工艺等。。。</a:t>
            </a:r>
          </a:p>
        </p:txBody>
      </p:sp>
    </p:spTree>
    <p:extLst>
      <p:ext uri="{BB962C8B-B14F-4D97-AF65-F5344CB8AC3E}">
        <p14:creationId xmlns:p14="http://schemas.microsoft.com/office/powerpoint/2010/main" val="794643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9154CE7-C911-4F57-8478-802A6B1A2DF2}"/>
              </a:ext>
            </a:extLst>
          </p:cNvPr>
          <p:cNvSpPr txBox="1"/>
          <p:nvPr/>
        </p:nvSpPr>
        <p:spPr>
          <a:xfrm>
            <a:off x="107504" y="118113"/>
            <a:ext cx="7560840"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三、站在国家、国计民生的角度来看信息安全</a:t>
            </a:r>
            <a:endParaRPr lang="zh-CN" altLang="en-US" sz="1400" b="1" dirty="0">
              <a:solidFill>
                <a:schemeClr val="tx1">
                  <a:lumMod val="65000"/>
                  <a:lumOff val="35000"/>
                </a:schemeClr>
              </a:solidFill>
              <a:latin typeface="微软雅黑" pitchFamily="34" charset="-122"/>
              <a:ea typeface="微软雅黑" pitchFamily="34" charset="-122"/>
            </a:endParaRPr>
          </a:p>
        </p:txBody>
      </p:sp>
      <p:pic>
        <p:nvPicPr>
          <p:cNvPr id="102" name="图片 101">
            <a:extLst>
              <a:ext uri="{FF2B5EF4-FFF2-40B4-BE49-F238E27FC236}">
                <a16:creationId xmlns:a16="http://schemas.microsoft.com/office/drawing/2014/main" id="{480278FE-1D8C-4AC2-BD50-92A20B3EBEC6}"/>
              </a:ext>
            </a:extLst>
          </p:cNvPr>
          <p:cNvPicPr>
            <a:picLocks noChangeAspect="1"/>
          </p:cNvPicPr>
          <p:nvPr/>
        </p:nvPicPr>
        <p:blipFill>
          <a:blip r:embed="rId2"/>
          <a:stretch>
            <a:fillRect/>
          </a:stretch>
        </p:blipFill>
        <p:spPr>
          <a:xfrm>
            <a:off x="1475656" y="579778"/>
            <a:ext cx="7560840" cy="4357775"/>
          </a:xfrm>
          <a:prstGeom prst="rect">
            <a:avLst/>
          </a:prstGeom>
        </p:spPr>
      </p:pic>
      <p:sp>
        <p:nvSpPr>
          <p:cNvPr id="103" name="矩形 102">
            <a:extLst>
              <a:ext uri="{FF2B5EF4-FFF2-40B4-BE49-F238E27FC236}">
                <a16:creationId xmlns:a16="http://schemas.microsoft.com/office/drawing/2014/main" id="{661180BC-9321-4AE8-99A8-1E607C304AA2}"/>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以</a:t>
            </a:r>
            <a:r>
              <a:rPr lang="en-US" altLang="zh-CN" dirty="0"/>
              <a:t>xx</a:t>
            </a:r>
            <a:r>
              <a:rPr lang="zh-CN" altLang="en-US" dirty="0"/>
              <a:t>部门</a:t>
            </a:r>
            <a:r>
              <a:rPr lang="en-US" altLang="zh-CN" dirty="0"/>
              <a:t>xx</a:t>
            </a:r>
            <a:r>
              <a:rPr lang="zh-CN" altLang="en-US" dirty="0"/>
              <a:t>行动中捕获的</a:t>
            </a:r>
            <a:r>
              <a:rPr lang="en-US" altLang="zh-CN" dirty="0"/>
              <a:t>APT-12</a:t>
            </a:r>
            <a:r>
              <a:rPr lang="zh-CN" altLang="en-US" dirty="0"/>
              <a:t>事件举例：</a:t>
            </a:r>
          </a:p>
        </p:txBody>
      </p:sp>
    </p:spTree>
    <p:extLst>
      <p:ext uri="{BB962C8B-B14F-4D97-AF65-F5344CB8AC3E}">
        <p14:creationId xmlns:p14="http://schemas.microsoft.com/office/powerpoint/2010/main" val="3449526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43B7840-85F0-4B21-813F-D09494E2D9E5}"/>
              </a:ext>
            </a:extLst>
          </p:cNvPr>
          <p:cNvGrpSpPr/>
          <p:nvPr/>
        </p:nvGrpSpPr>
        <p:grpSpPr>
          <a:xfrm>
            <a:off x="843548" y="1322818"/>
            <a:ext cx="7726177" cy="3700287"/>
            <a:chOff x="178613" y="2118593"/>
            <a:chExt cx="8807196" cy="4628113"/>
          </a:xfrm>
        </p:grpSpPr>
        <p:pic>
          <p:nvPicPr>
            <p:cNvPr id="3" name="图片 2">
              <a:extLst>
                <a:ext uri="{FF2B5EF4-FFF2-40B4-BE49-F238E27FC236}">
                  <a16:creationId xmlns:a16="http://schemas.microsoft.com/office/drawing/2014/main" id="{08C37316-82EC-4D0E-8BED-B5BA52DA3710}"/>
                </a:ext>
              </a:extLst>
            </p:cNvPr>
            <p:cNvPicPr>
              <a:picLocks noChangeAspect="1"/>
            </p:cNvPicPr>
            <p:nvPr/>
          </p:nvPicPr>
          <p:blipFill>
            <a:blip r:embed="rId2"/>
            <a:stretch>
              <a:fillRect/>
            </a:stretch>
          </p:blipFill>
          <p:spPr>
            <a:xfrm>
              <a:off x="178613" y="2118593"/>
              <a:ext cx="3788933" cy="3623062"/>
            </a:xfrm>
            <a:prstGeom prst="rect">
              <a:avLst/>
            </a:prstGeom>
          </p:spPr>
        </p:pic>
        <p:pic>
          <p:nvPicPr>
            <p:cNvPr id="4" name="图片 3">
              <a:extLst>
                <a:ext uri="{FF2B5EF4-FFF2-40B4-BE49-F238E27FC236}">
                  <a16:creationId xmlns:a16="http://schemas.microsoft.com/office/drawing/2014/main" id="{0F5E6A60-8AC2-4B93-AACE-9889DB3B9D30}"/>
                </a:ext>
              </a:extLst>
            </p:cNvPr>
            <p:cNvPicPr>
              <a:picLocks noChangeAspect="1"/>
            </p:cNvPicPr>
            <p:nvPr/>
          </p:nvPicPr>
          <p:blipFill>
            <a:blip r:embed="rId3"/>
            <a:stretch>
              <a:fillRect/>
            </a:stretch>
          </p:blipFill>
          <p:spPr>
            <a:xfrm>
              <a:off x="4832935" y="2118593"/>
              <a:ext cx="4152874" cy="3623062"/>
            </a:xfrm>
            <a:prstGeom prst="rect">
              <a:avLst/>
            </a:prstGeom>
          </p:spPr>
        </p:pic>
        <p:sp>
          <p:nvSpPr>
            <p:cNvPr id="5" name="箭头: 右 4">
              <a:extLst>
                <a:ext uri="{FF2B5EF4-FFF2-40B4-BE49-F238E27FC236}">
                  <a16:creationId xmlns:a16="http://schemas.microsoft.com/office/drawing/2014/main" id="{EC599189-D931-4D86-B09C-DDC5C1642092}"/>
                </a:ext>
              </a:extLst>
            </p:cNvPr>
            <p:cNvSpPr/>
            <p:nvPr/>
          </p:nvSpPr>
          <p:spPr>
            <a:xfrm>
              <a:off x="3967546" y="3704897"/>
              <a:ext cx="865389" cy="819807"/>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9063AF-5F4C-4C99-8E67-FECF647FB840}"/>
                </a:ext>
              </a:extLst>
            </p:cNvPr>
            <p:cNvSpPr/>
            <p:nvPr/>
          </p:nvSpPr>
          <p:spPr>
            <a:xfrm>
              <a:off x="415158" y="5953554"/>
              <a:ext cx="1251294" cy="78606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200" dirty="0">
                  <a:latin typeface="+mj-ea"/>
                </a:rPr>
                <a:t>网络设施及终端设备的渗透测试技术</a:t>
              </a:r>
            </a:p>
          </p:txBody>
        </p:sp>
        <p:sp>
          <p:nvSpPr>
            <p:cNvPr id="7" name="矩形 6">
              <a:extLst>
                <a:ext uri="{FF2B5EF4-FFF2-40B4-BE49-F238E27FC236}">
                  <a16:creationId xmlns:a16="http://schemas.microsoft.com/office/drawing/2014/main" id="{B40ECD1E-164D-4DEC-A788-4283BA760FBD}"/>
                </a:ext>
              </a:extLst>
            </p:cNvPr>
            <p:cNvSpPr/>
            <p:nvPr/>
          </p:nvSpPr>
          <p:spPr>
            <a:xfrm>
              <a:off x="3004847" y="5960644"/>
              <a:ext cx="1251294" cy="786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400" dirty="0">
                  <a:latin typeface="+mj-ea"/>
                </a:rPr>
                <a:t>远程控制技术</a:t>
              </a:r>
              <a:endParaRPr lang="en-US" altLang="zh-CN" sz="1400" dirty="0">
                <a:latin typeface="+mj-ea"/>
              </a:endParaRPr>
            </a:p>
          </p:txBody>
        </p:sp>
        <p:sp>
          <p:nvSpPr>
            <p:cNvPr id="8" name="矩形 7">
              <a:extLst>
                <a:ext uri="{FF2B5EF4-FFF2-40B4-BE49-F238E27FC236}">
                  <a16:creationId xmlns:a16="http://schemas.microsoft.com/office/drawing/2014/main" id="{B622344C-0432-40C9-B942-AAE4A65B3EC9}"/>
                </a:ext>
              </a:extLst>
            </p:cNvPr>
            <p:cNvSpPr/>
            <p:nvPr/>
          </p:nvSpPr>
          <p:spPr>
            <a:xfrm>
              <a:off x="5265900" y="5960644"/>
              <a:ext cx="1251294" cy="786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400" dirty="0">
                  <a:latin typeface="+mj-ea"/>
                </a:rPr>
                <a:t>海量数据传输技术</a:t>
              </a:r>
              <a:endParaRPr lang="en-US" altLang="zh-CN" sz="1400" dirty="0">
                <a:latin typeface="+mj-ea"/>
              </a:endParaRPr>
            </a:p>
          </p:txBody>
        </p:sp>
        <p:sp>
          <p:nvSpPr>
            <p:cNvPr id="9" name="矩形 8">
              <a:extLst>
                <a:ext uri="{FF2B5EF4-FFF2-40B4-BE49-F238E27FC236}">
                  <a16:creationId xmlns:a16="http://schemas.microsoft.com/office/drawing/2014/main" id="{9782EB5D-6E74-4AD4-B3E2-8C7A438B81FE}"/>
                </a:ext>
              </a:extLst>
            </p:cNvPr>
            <p:cNvSpPr/>
            <p:nvPr/>
          </p:nvSpPr>
          <p:spPr>
            <a:xfrm>
              <a:off x="7457631" y="5953554"/>
              <a:ext cx="1251294" cy="7860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t>特定软件的漏洞分析及利用技术</a:t>
              </a:r>
            </a:p>
          </p:txBody>
        </p:sp>
        <p:sp>
          <p:nvSpPr>
            <p:cNvPr id="10" name="箭头: 上下 9">
              <a:extLst>
                <a:ext uri="{FF2B5EF4-FFF2-40B4-BE49-F238E27FC236}">
                  <a16:creationId xmlns:a16="http://schemas.microsoft.com/office/drawing/2014/main" id="{D482B0C9-5FD1-45FC-9355-208B67D08799}"/>
                </a:ext>
              </a:extLst>
            </p:cNvPr>
            <p:cNvSpPr/>
            <p:nvPr/>
          </p:nvSpPr>
          <p:spPr>
            <a:xfrm>
              <a:off x="725214" y="5281448"/>
              <a:ext cx="488731" cy="679196"/>
            </a:xfrm>
            <a:prstGeom prst="up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 name="箭头: 上下 10">
              <a:extLst>
                <a:ext uri="{FF2B5EF4-FFF2-40B4-BE49-F238E27FC236}">
                  <a16:creationId xmlns:a16="http://schemas.microsoft.com/office/drawing/2014/main" id="{50DFD67D-155C-4CFF-96DB-A98B890564CE}"/>
                </a:ext>
              </a:extLst>
            </p:cNvPr>
            <p:cNvSpPr/>
            <p:nvPr/>
          </p:nvSpPr>
          <p:spPr>
            <a:xfrm>
              <a:off x="3460703" y="5274358"/>
              <a:ext cx="488731" cy="679196"/>
            </a:xfrm>
            <a:prstGeom prst="up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 name="箭头: 上下 11">
              <a:extLst>
                <a:ext uri="{FF2B5EF4-FFF2-40B4-BE49-F238E27FC236}">
                  <a16:creationId xmlns:a16="http://schemas.microsoft.com/office/drawing/2014/main" id="{7EC910DA-63F6-4A18-9090-43AEE2E4934B}"/>
                </a:ext>
              </a:extLst>
            </p:cNvPr>
            <p:cNvSpPr/>
            <p:nvPr/>
          </p:nvSpPr>
          <p:spPr>
            <a:xfrm>
              <a:off x="5761797" y="5281448"/>
              <a:ext cx="488731" cy="679196"/>
            </a:xfrm>
            <a:prstGeom prst="up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 name="箭头: 上下 12">
              <a:extLst>
                <a:ext uri="{FF2B5EF4-FFF2-40B4-BE49-F238E27FC236}">
                  <a16:creationId xmlns:a16="http://schemas.microsoft.com/office/drawing/2014/main" id="{C58F0A3F-4FC4-4A51-A260-A438CAB7C07F}"/>
                </a:ext>
              </a:extLst>
            </p:cNvPr>
            <p:cNvSpPr/>
            <p:nvPr/>
          </p:nvSpPr>
          <p:spPr>
            <a:xfrm>
              <a:off x="7862755" y="5307321"/>
              <a:ext cx="488731" cy="679196"/>
            </a:xfrm>
            <a:prstGeom prst="up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4" name="文本框 13">
            <a:extLst>
              <a:ext uri="{FF2B5EF4-FFF2-40B4-BE49-F238E27FC236}">
                <a16:creationId xmlns:a16="http://schemas.microsoft.com/office/drawing/2014/main" id="{FD77DD00-7D69-4D0A-9991-24578A0ED65C}"/>
              </a:ext>
            </a:extLst>
          </p:cNvPr>
          <p:cNvSpPr txBox="1"/>
          <p:nvPr/>
        </p:nvSpPr>
        <p:spPr>
          <a:xfrm>
            <a:off x="107504" y="118113"/>
            <a:ext cx="7560840"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三、站在国家、国计民生的角度来看信息安全</a:t>
            </a:r>
            <a:endParaRPr lang="zh-CN" altLang="en-US" sz="1400" b="1" dirty="0">
              <a:solidFill>
                <a:schemeClr val="tx1">
                  <a:lumMod val="65000"/>
                  <a:lumOff val="35000"/>
                </a:schemeClr>
              </a:solidFill>
              <a:latin typeface="微软雅黑" pitchFamily="34" charset="-122"/>
              <a:ea typeface="微软雅黑" pitchFamily="34" charset="-122"/>
            </a:endParaRPr>
          </a:p>
        </p:txBody>
      </p:sp>
      <p:sp>
        <p:nvSpPr>
          <p:cNvPr id="15" name="矩形 14">
            <a:extLst>
              <a:ext uri="{FF2B5EF4-FFF2-40B4-BE49-F238E27FC236}">
                <a16:creationId xmlns:a16="http://schemas.microsoft.com/office/drawing/2014/main" id="{3041912F-58CA-4D8E-9BAC-66BECC92798B}"/>
              </a:ext>
            </a:extLst>
          </p:cNvPr>
          <p:cNvSpPr/>
          <p:nvPr/>
        </p:nvSpPr>
        <p:spPr>
          <a:xfrm>
            <a:off x="251520" y="835436"/>
            <a:ext cx="8208912"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体系化的入侵、规范化的操作、战略化的指导、精准化的打击、有序的撤离</a:t>
            </a:r>
          </a:p>
        </p:txBody>
      </p:sp>
    </p:spTree>
    <p:extLst>
      <p:ext uri="{BB962C8B-B14F-4D97-AF65-F5344CB8AC3E}">
        <p14:creationId xmlns:p14="http://schemas.microsoft.com/office/powerpoint/2010/main" val="506432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55">
            <a:extLst>
              <a:ext uri="{FF2B5EF4-FFF2-40B4-BE49-F238E27FC236}">
                <a16:creationId xmlns:a16="http://schemas.microsoft.com/office/drawing/2014/main" id="{EC8B45DA-0123-4A22-A00E-5340B5D9FC50}"/>
              </a:ext>
            </a:extLst>
          </p:cNvPr>
          <p:cNvSpPr>
            <a:spLocks noChangeArrowheads="1"/>
          </p:cNvSpPr>
          <p:nvPr/>
        </p:nvSpPr>
        <p:spPr bwMode="ltGray">
          <a:xfrm>
            <a:off x="958232" y="718896"/>
            <a:ext cx="7560840" cy="3942159"/>
          </a:xfrm>
          <a:prstGeom prst="roundRect">
            <a:avLst>
              <a:gd name="adj" fmla="val 4134"/>
            </a:avLst>
          </a:prstGeom>
          <a:solidFill>
            <a:schemeClr val="accent6">
              <a:lumMod val="20000"/>
              <a:lumOff val="80000"/>
            </a:schemeClr>
          </a:solidFill>
          <a:ln w="12700" algn="ctr">
            <a:noFill/>
            <a:round/>
            <a:headEnd/>
            <a:tailEnd/>
          </a:ln>
          <a:effectLst>
            <a:outerShdw blurRad="50800" dist="38100" algn="l" rotWithShape="0">
              <a:prstClr val="black">
                <a:alpha val="40000"/>
              </a:prstClr>
            </a:outerShdw>
          </a:effectLst>
        </p:spPr>
        <p:txBody>
          <a:bodyPr wrap="none" anchor="ctr"/>
          <a:lstStyle/>
          <a:p>
            <a:pPr defTabSz="685800" fontAlgn="base">
              <a:spcBef>
                <a:spcPct val="0"/>
              </a:spcBef>
              <a:spcAft>
                <a:spcPct val="0"/>
              </a:spcAft>
              <a:defRPr/>
            </a:pPr>
            <a:endParaRPr lang="zh-CN" altLang="en-US" sz="1350" dirty="0">
              <a:solidFill>
                <a:srgbClr val="000000"/>
              </a:solidFill>
              <a:latin typeface="Arial" charset="0"/>
              <a:ea typeface="宋体" charset="-122"/>
            </a:endParaRPr>
          </a:p>
        </p:txBody>
      </p:sp>
      <p:sp>
        <p:nvSpPr>
          <p:cNvPr id="13315" name="灯片编号占位符 3">
            <a:extLst>
              <a:ext uri="{FF2B5EF4-FFF2-40B4-BE49-F238E27FC236}">
                <a16:creationId xmlns:a16="http://schemas.microsoft.com/office/drawing/2014/main" id="{F606E33C-CCB0-4EFD-8F14-230056DE83F1}"/>
              </a:ext>
            </a:extLst>
          </p:cNvPr>
          <p:cNvSpPr>
            <a:spLocks noGrp="1"/>
          </p:cNvSpPr>
          <p:nvPr>
            <p:ph type="sldNum" sz="quarter" idx="4294967295"/>
          </p:nvPr>
        </p:nvSpPr>
        <p:spPr>
          <a:xfrm>
            <a:off x="7010400" y="4686300"/>
            <a:ext cx="21336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213" indent="-214313"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fld id="{01CAC079-70D9-439B-96A3-AC8B779ED961}" type="slidenum">
              <a:rPr lang="en-US" altLang="zh-CN">
                <a:solidFill>
                  <a:srgbClr val="000000"/>
                </a:solidFill>
                <a:latin typeface="Arial Black" panose="020B0A04020102020204" pitchFamily="34" charset="0"/>
              </a:rPr>
              <a:pPr defTabSz="685800" eaLnBrk="1" fontAlgn="base" hangingPunct="1">
                <a:spcBef>
                  <a:spcPct val="0"/>
                </a:spcBef>
                <a:spcAft>
                  <a:spcPct val="0"/>
                </a:spcAft>
              </a:pPr>
              <a:t>15</a:t>
            </a:fld>
            <a:endParaRPr lang="en-US" altLang="zh-CN">
              <a:solidFill>
                <a:srgbClr val="000000"/>
              </a:solidFill>
              <a:latin typeface="Arial Black" panose="020B0A04020102020204" pitchFamily="34" charset="0"/>
            </a:endParaRPr>
          </a:p>
        </p:txBody>
      </p:sp>
      <p:sp>
        <p:nvSpPr>
          <p:cNvPr id="13" name="Text Box 5">
            <a:extLst>
              <a:ext uri="{FF2B5EF4-FFF2-40B4-BE49-F238E27FC236}">
                <a16:creationId xmlns:a16="http://schemas.microsoft.com/office/drawing/2014/main" id="{7F60452E-6DC0-4972-AA09-0FFBEB76F1C6}"/>
              </a:ext>
            </a:extLst>
          </p:cNvPr>
          <p:cNvSpPr txBox="1">
            <a:spLocks noChangeArrowheads="1"/>
          </p:cNvSpPr>
          <p:nvPr/>
        </p:nvSpPr>
        <p:spPr bwMode="auto">
          <a:xfrm>
            <a:off x="1366616" y="1583289"/>
            <a:ext cx="4501528" cy="2055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lIns="0" rIns="0">
            <a:spAutoFit/>
          </a:bodyPr>
          <a:lstStyle/>
          <a:p>
            <a:pPr defTabSz="685800" fontAlgn="base">
              <a:spcBef>
                <a:spcPct val="50000"/>
              </a:spcBef>
              <a:spcAft>
                <a:spcPct val="0"/>
              </a:spcAft>
              <a:buFont typeface="Wingdings" pitchFamily="2" charset="2"/>
              <a:buChar char="Ä"/>
              <a:defRPr/>
            </a:pPr>
            <a:r>
              <a:rPr lang="zh-CN" altLang="en-US" sz="1350" b="1" dirty="0">
                <a:solidFill>
                  <a:srgbClr val="000000"/>
                </a:solidFill>
                <a:latin typeface="微软雅黑" pitchFamily="34" charset="-122"/>
                <a:ea typeface="微软雅黑" pitchFamily="34" charset="-122"/>
              </a:rPr>
              <a:t>  嵌入式设备硬件测试平台；（如下左图）</a:t>
            </a:r>
            <a:endParaRPr lang="en-US" altLang="zh-CN" sz="1350" b="1" dirty="0">
              <a:solidFill>
                <a:srgbClr val="000000"/>
              </a:solidFill>
              <a:latin typeface="微软雅黑" pitchFamily="34" charset="-122"/>
              <a:ea typeface="微软雅黑" pitchFamily="34" charset="-122"/>
            </a:endParaRPr>
          </a:p>
          <a:p>
            <a:pPr defTabSz="685800" fontAlgn="base">
              <a:spcBef>
                <a:spcPct val="50000"/>
              </a:spcBef>
              <a:spcAft>
                <a:spcPct val="0"/>
              </a:spcAft>
              <a:buFont typeface="Wingdings" pitchFamily="2" charset="2"/>
              <a:buChar char="Ä"/>
              <a:defRPr/>
            </a:pPr>
            <a:r>
              <a:rPr lang="en-US" altLang="zh-CN" sz="1350" b="1" dirty="0">
                <a:solidFill>
                  <a:srgbClr val="000000"/>
                </a:solidFill>
                <a:latin typeface="微软雅黑" pitchFamily="34" charset="-122"/>
                <a:ea typeface="微软雅黑" pitchFamily="34" charset="-122"/>
              </a:rPr>
              <a:t> </a:t>
            </a:r>
            <a:r>
              <a:rPr lang="zh-CN" altLang="en-US" sz="1350" b="1" dirty="0">
                <a:solidFill>
                  <a:srgbClr val="000000"/>
                </a:solidFill>
                <a:latin typeface="微软雅黑" pitchFamily="34" charset="-122"/>
                <a:ea typeface="微软雅黑" pitchFamily="34" charset="-122"/>
              </a:rPr>
              <a:t> 嵌入式协议仿真测试环境；</a:t>
            </a:r>
            <a:endParaRPr lang="en-US" altLang="zh-CN" sz="1350" b="1" dirty="0">
              <a:solidFill>
                <a:srgbClr val="000000"/>
              </a:solidFill>
              <a:latin typeface="微软雅黑" pitchFamily="34" charset="-122"/>
              <a:ea typeface="微软雅黑" pitchFamily="34" charset="-122"/>
            </a:endParaRPr>
          </a:p>
          <a:p>
            <a:pPr defTabSz="685800" fontAlgn="base">
              <a:spcBef>
                <a:spcPct val="50000"/>
              </a:spcBef>
              <a:spcAft>
                <a:spcPct val="0"/>
              </a:spcAft>
              <a:buFont typeface="Wingdings" pitchFamily="2" charset="2"/>
              <a:buChar char="Ä"/>
              <a:defRPr/>
            </a:pPr>
            <a:r>
              <a:rPr lang="zh-CN" altLang="en-US" sz="1350" b="1" dirty="0">
                <a:solidFill>
                  <a:srgbClr val="000000"/>
                </a:solidFill>
                <a:latin typeface="微软雅黑" pitchFamily="34" charset="-122"/>
                <a:ea typeface="微软雅黑" pitchFamily="34" charset="-122"/>
              </a:rPr>
              <a:t>  嵌入式固件系统的</a:t>
            </a:r>
            <a:r>
              <a:rPr lang="en-US" altLang="zh-CN" sz="1350" b="1" dirty="0" err="1">
                <a:solidFill>
                  <a:srgbClr val="000000"/>
                </a:solidFill>
                <a:latin typeface="微软雅黑" pitchFamily="34" charset="-122"/>
                <a:ea typeface="微软雅黑" pitchFamily="34" charset="-122"/>
              </a:rPr>
              <a:t>fuzzer</a:t>
            </a:r>
            <a:r>
              <a:rPr lang="zh-CN" altLang="en-US" sz="1350" b="1" dirty="0">
                <a:solidFill>
                  <a:srgbClr val="000000"/>
                </a:solidFill>
                <a:latin typeface="微软雅黑" pitchFamily="34" charset="-122"/>
                <a:ea typeface="微软雅黑" pitchFamily="34" charset="-122"/>
              </a:rPr>
              <a:t>、符号执行等发掘</a:t>
            </a:r>
            <a:endParaRPr lang="en-US" altLang="zh-CN" sz="1350" b="1" dirty="0">
              <a:solidFill>
                <a:srgbClr val="000000"/>
              </a:solidFill>
              <a:latin typeface="微软雅黑" pitchFamily="34" charset="-122"/>
              <a:ea typeface="微软雅黑" pitchFamily="34" charset="-122"/>
            </a:endParaRPr>
          </a:p>
          <a:p>
            <a:pPr defTabSz="685800" fontAlgn="base">
              <a:spcBef>
                <a:spcPct val="50000"/>
              </a:spcBef>
              <a:spcAft>
                <a:spcPct val="0"/>
              </a:spcAft>
              <a:defRPr/>
            </a:pPr>
            <a:r>
              <a:rPr lang="en-US" altLang="zh-CN" sz="1350" b="1" dirty="0">
                <a:solidFill>
                  <a:srgbClr val="000000"/>
                </a:solidFill>
                <a:latin typeface="微软雅黑" pitchFamily="34" charset="-122"/>
                <a:ea typeface="微软雅黑" pitchFamily="34" charset="-122"/>
              </a:rPr>
              <a:t>     </a:t>
            </a:r>
            <a:r>
              <a:rPr lang="zh-CN" altLang="en-US" sz="1350" b="1" dirty="0">
                <a:solidFill>
                  <a:srgbClr val="000000"/>
                </a:solidFill>
                <a:latin typeface="微软雅黑" pitchFamily="34" charset="-122"/>
                <a:ea typeface="微软雅黑" pitchFamily="34" charset="-122"/>
              </a:rPr>
              <a:t>技术。</a:t>
            </a:r>
            <a:endParaRPr lang="en-US" altLang="zh-CN" sz="1350" b="1" dirty="0">
              <a:solidFill>
                <a:srgbClr val="000000"/>
              </a:solidFill>
              <a:latin typeface="微软雅黑" pitchFamily="34" charset="-122"/>
              <a:ea typeface="微软雅黑" pitchFamily="34" charset="-122"/>
            </a:endParaRPr>
          </a:p>
          <a:p>
            <a:pPr defTabSz="685800" fontAlgn="base">
              <a:spcBef>
                <a:spcPct val="50000"/>
              </a:spcBef>
              <a:spcAft>
                <a:spcPct val="0"/>
              </a:spcAft>
              <a:buFont typeface="Wingdings" pitchFamily="2" charset="2"/>
              <a:buChar char="Ä"/>
              <a:defRPr/>
            </a:pPr>
            <a:r>
              <a:rPr lang="en-US" altLang="zh-CN" sz="1350" b="1" dirty="0">
                <a:solidFill>
                  <a:srgbClr val="000000"/>
                </a:solidFill>
                <a:latin typeface="微软雅黑" pitchFamily="34" charset="-122"/>
                <a:ea typeface="微软雅黑" pitchFamily="34" charset="-122"/>
              </a:rPr>
              <a:t>  </a:t>
            </a:r>
            <a:r>
              <a:rPr lang="zh-CN" altLang="en-US" sz="1350" b="1" dirty="0">
                <a:solidFill>
                  <a:srgbClr val="000000"/>
                </a:solidFill>
                <a:latin typeface="微软雅黑" pitchFamily="34" charset="-122"/>
                <a:ea typeface="微软雅黑" pitchFamily="34" charset="-122"/>
              </a:rPr>
              <a:t>嵌入式已发漏洞的分析，研制相应的规避技</a:t>
            </a:r>
            <a:endParaRPr lang="en-US" altLang="zh-CN" sz="1350" b="1" dirty="0">
              <a:solidFill>
                <a:srgbClr val="000000"/>
              </a:solidFill>
              <a:latin typeface="微软雅黑" pitchFamily="34" charset="-122"/>
              <a:ea typeface="微软雅黑" pitchFamily="34" charset="-122"/>
            </a:endParaRPr>
          </a:p>
          <a:p>
            <a:pPr defTabSz="685800" fontAlgn="base">
              <a:spcBef>
                <a:spcPct val="50000"/>
              </a:spcBef>
              <a:spcAft>
                <a:spcPct val="0"/>
              </a:spcAft>
              <a:defRPr/>
            </a:pPr>
            <a:r>
              <a:rPr lang="en-US" altLang="zh-CN" sz="1350" b="1" dirty="0">
                <a:solidFill>
                  <a:srgbClr val="000000"/>
                </a:solidFill>
                <a:latin typeface="微软雅黑" pitchFamily="34" charset="-122"/>
                <a:ea typeface="微软雅黑" pitchFamily="34" charset="-122"/>
              </a:rPr>
              <a:t>     </a:t>
            </a:r>
            <a:r>
              <a:rPr lang="zh-CN" altLang="en-US" sz="1350" b="1" dirty="0">
                <a:solidFill>
                  <a:srgbClr val="000000"/>
                </a:solidFill>
                <a:latin typeface="微软雅黑" pitchFamily="34" charset="-122"/>
                <a:ea typeface="微软雅黑" pitchFamily="34" charset="-122"/>
              </a:rPr>
              <a:t>术。</a:t>
            </a:r>
            <a:r>
              <a:rPr lang="en-US" altLang="zh-CN" sz="1350" b="1" dirty="0">
                <a:solidFill>
                  <a:srgbClr val="000000"/>
                </a:solidFill>
                <a:latin typeface="微软雅黑" pitchFamily="34" charset="-122"/>
                <a:ea typeface="微软雅黑" pitchFamily="34" charset="-122"/>
              </a:rPr>
              <a:t> </a:t>
            </a:r>
          </a:p>
        </p:txBody>
      </p:sp>
      <p:sp>
        <p:nvSpPr>
          <p:cNvPr id="13319" name="矩形 2">
            <a:extLst>
              <a:ext uri="{FF2B5EF4-FFF2-40B4-BE49-F238E27FC236}">
                <a16:creationId xmlns:a16="http://schemas.microsoft.com/office/drawing/2014/main" id="{738B45F5-7964-48F8-838C-21CC4F87D89C}"/>
              </a:ext>
            </a:extLst>
          </p:cNvPr>
          <p:cNvSpPr>
            <a:spLocks noChangeArrowheads="1"/>
          </p:cNvSpPr>
          <p:nvPr/>
        </p:nvSpPr>
        <p:spPr bwMode="auto">
          <a:xfrm>
            <a:off x="1003437" y="1060352"/>
            <a:ext cx="403187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r>
              <a:rPr lang="zh-CN" altLang="en-US" sz="1500" b="1" dirty="0">
                <a:solidFill>
                  <a:srgbClr val="000000"/>
                </a:solidFill>
                <a:latin typeface="黑体" panose="02010609060101010101" pitchFamily="49" charset="-122"/>
                <a:ea typeface="黑体" panose="02010609060101010101" pitchFamily="49" charset="-122"/>
              </a:rPr>
              <a:t>嵌入式设备</a:t>
            </a:r>
            <a:r>
              <a:rPr lang="en-US" altLang="zh-CN" sz="1500" b="1" dirty="0">
                <a:solidFill>
                  <a:srgbClr val="000000"/>
                </a:solidFill>
                <a:latin typeface="黑体" panose="02010609060101010101" pitchFamily="49" charset="-122"/>
                <a:ea typeface="黑体" panose="02010609060101010101" pitchFamily="49" charset="-122"/>
              </a:rPr>
              <a:t>(</a:t>
            </a:r>
            <a:r>
              <a:rPr lang="zh-CN" altLang="en-US" sz="1500" b="1" dirty="0">
                <a:solidFill>
                  <a:srgbClr val="000000"/>
                </a:solidFill>
                <a:latin typeface="黑体" panose="02010609060101010101" pitchFamily="49" charset="-122"/>
                <a:ea typeface="黑体" panose="02010609060101010101" pitchFamily="49" charset="-122"/>
              </a:rPr>
              <a:t>系统</a:t>
            </a:r>
            <a:r>
              <a:rPr lang="en-US" altLang="zh-CN" sz="1500" b="1" dirty="0">
                <a:solidFill>
                  <a:srgbClr val="000000"/>
                </a:solidFill>
                <a:latin typeface="黑体" panose="02010609060101010101" pitchFamily="49" charset="-122"/>
                <a:ea typeface="黑体" panose="02010609060101010101" pitchFamily="49" charset="-122"/>
              </a:rPr>
              <a:t>)</a:t>
            </a:r>
            <a:r>
              <a:rPr lang="zh-CN" altLang="en-US" sz="1500" b="1" dirty="0">
                <a:solidFill>
                  <a:srgbClr val="000000"/>
                </a:solidFill>
                <a:latin typeface="黑体" panose="02010609060101010101" pitchFamily="49" charset="-122"/>
                <a:ea typeface="黑体" panose="02010609060101010101" pitchFamily="49" charset="-122"/>
              </a:rPr>
              <a:t>脆弱性问题的一些研究成果</a:t>
            </a:r>
          </a:p>
        </p:txBody>
      </p:sp>
      <p:sp>
        <p:nvSpPr>
          <p:cNvPr id="4" name="Rectangle 2">
            <a:extLst>
              <a:ext uri="{FF2B5EF4-FFF2-40B4-BE49-F238E27FC236}">
                <a16:creationId xmlns:a16="http://schemas.microsoft.com/office/drawing/2014/main" id="{31AE8137-C039-4FFC-9FFE-BB1E7289CD9D}"/>
              </a:ext>
            </a:extLst>
          </p:cNvPr>
          <p:cNvSpPr>
            <a:spLocks noChangeArrowheads="1"/>
          </p:cNvSpPr>
          <p:nvPr/>
        </p:nvSpPr>
        <p:spPr bwMode="auto">
          <a:xfrm>
            <a:off x="1143001" y="-150041"/>
            <a:ext cx="184731" cy="30008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defTabSz="685800" fontAlgn="base">
              <a:spcBef>
                <a:spcPct val="0"/>
              </a:spcBef>
              <a:spcAft>
                <a:spcPct val="0"/>
              </a:spcAft>
              <a:defRPr/>
            </a:pPr>
            <a:endParaRPr lang="zh-CN" altLang="en-US" sz="1350">
              <a:solidFill>
                <a:srgbClr val="000000"/>
              </a:solidFill>
              <a:latin typeface="Arial" charset="0"/>
              <a:ea typeface="宋体" charset="-122"/>
            </a:endParaRPr>
          </a:p>
        </p:txBody>
      </p:sp>
      <p:pic>
        <p:nvPicPr>
          <p:cNvPr id="45058" name="Picture 2">
            <a:extLst>
              <a:ext uri="{FF2B5EF4-FFF2-40B4-BE49-F238E27FC236}">
                <a16:creationId xmlns:a16="http://schemas.microsoft.com/office/drawing/2014/main" id="{16AC1CDB-53F4-4BB5-8B37-DD6BFD5635B9}"/>
              </a:ext>
            </a:extLst>
          </p:cNvPr>
          <p:cNvPicPr>
            <a:picLocks noChangeAspect="1" noChangeArrowheads="1"/>
          </p:cNvPicPr>
          <p:nvPr/>
        </p:nvPicPr>
        <p:blipFill rotWithShape="1">
          <a:blip r:embed="rId2"/>
          <a:srcRect l="16692" t="3907" r="16983" b="19531"/>
          <a:stretch/>
        </p:blipFill>
        <p:spPr bwMode="auto">
          <a:xfrm>
            <a:off x="3705785" y="3725250"/>
            <a:ext cx="2065733" cy="113956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22" name="Picture 2">
            <a:extLst>
              <a:ext uri="{FF2B5EF4-FFF2-40B4-BE49-F238E27FC236}">
                <a16:creationId xmlns:a16="http://schemas.microsoft.com/office/drawing/2014/main" id="{3651E1D2-F101-4CED-B139-E36F7B7A7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249" y="3700524"/>
            <a:ext cx="1976821" cy="1139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0" name="Picture 4">
            <a:extLst>
              <a:ext uri="{FF2B5EF4-FFF2-40B4-BE49-F238E27FC236}">
                <a16:creationId xmlns:a16="http://schemas.microsoft.com/office/drawing/2014/main" id="{AB10330B-207D-463B-9AE7-6A8C95A38EDB}"/>
              </a:ext>
            </a:extLst>
          </p:cNvPr>
          <p:cNvPicPr>
            <a:picLocks noChangeAspect="1" noChangeArrowheads="1"/>
          </p:cNvPicPr>
          <p:nvPr/>
        </p:nvPicPr>
        <p:blipFill>
          <a:blip r:embed="rId4"/>
          <a:srcRect/>
          <a:stretch>
            <a:fillRect/>
          </a:stretch>
        </p:blipFill>
        <p:spPr bwMode="auto">
          <a:xfrm>
            <a:off x="6153788" y="1119429"/>
            <a:ext cx="1703785" cy="18764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2" name="Picture 6">
            <a:extLst>
              <a:ext uri="{FF2B5EF4-FFF2-40B4-BE49-F238E27FC236}">
                <a16:creationId xmlns:a16="http://schemas.microsoft.com/office/drawing/2014/main" id="{72970229-3EAD-46C6-A0B0-35F8D6DFB28F}"/>
              </a:ext>
            </a:extLst>
          </p:cNvPr>
          <p:cNvPicPr>
            <a:picLocks noChangeAspect="1" noChangeArrowheads="1"/>
          </p:cNvPicPr>
          <p:nvPr/>
        </p:nvPicPr>
        <p:blipFill>
          <a:blip r:embed="rId5"/>
          <a:srcRect/>
          <a:stretch>
            <a:fillRect/>
          </a:stretch>
        </p:blipFill>
        <p:spPr bwMode="auto">
          <a:xfrm>
            <a:off x="6153788" y="3124442"/>
            <a:ext cx="1703785" cy="193000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文本框 15">
            <a:extLst>
              <a:ext uri="{FF2B5EF4-FFF2-40B4-BE49-F238E27FC236}">
                <a16:creationId xmlns:a16="http://schemas.microsoft.com/office/drawing/2014/main" id="{BFE1CCF7-E46F-4A43-B831-C07D745F29DF}"/>
              </a:ext>
            </a:extLst>
          </p:cNvPr>
          <p:cNvSpPr txBox="1"/>
          <p:nvPr/>
        </p:nvSpPr>
        <p:spPr>
          <a:xfrm>
            <a:off x="107504" y="118113"/>
            <a:ext cx="7560840"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四、聚集核心</a:t>
            </a:r>
            <a:r>
              <a:rPr lang="en-US" altLang="zh-CN" sz="2400" b="1" dirty="0">
                <a:solidFill>
                  <a:schemeClr val="tx1">
                    <a:lumMod val="65000"/>
                    <a:lumOff val="35000"/>
                  </a:schemeClr>
                </a:solidFill>
                <a:latin typeface="微软雅黑" pitchFamily="34" charset="-122"/>
                <a:ea typeface="微软雅黑" pitchFamily="34" charset="-122"/>
              </a:rPr>
              <a:t>——</a:t>
            </a:r>
            <a:r>
              <a:rPr lang="zh-CN" altLang="en-US" sz="2400" b="1" dirty="0">
                <a:solidFill>
                  <a:schemeClr val="tx1">
                    <a:lumMod val="65000"/>
                    <a:lumOff val="35000"/>
                  </a:schemeClr>
                </a:solidFill>
                <a:latin typeface="微软雅黑" pitchFamily="34" charset="-122"/>
                <a:ea typeface="微软雅黑" pitchFamily="34" charset="-122"/>
              </a:rPr>
              <a:t>还是针对脆弱性、网络攻击的利用</a:t>
            </a:r>
            <a:endParaRPr lang="zh-CN" altLang="en-US" sz="1400" b="1"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015989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55">
            <a:extLst>
              <a:ext uri="{FF2B5EF4-FFF2-40B4-BE49-F238E27FC236}">
                <a16:creationId xmlns:a16="http://schemas.microsoft.com/office/drawing/2014/main" id="{6C7AB51B-E3AF-40CE-BA94-9E109FBDAC79}"/>
              </a:ext>
            </a:extLst>
          </p:cNvPr>
          <p:cNvSpPr>
            <a:spLocks noChangeArrowheads="1"/>
          </p:cNvSpPr>
          <p:nvPr/>
        </p:nvSpPr>
        <p:spPr bwMode="ltGray">
          <a:xfrm>
            <a:off x="68213" y="566258"/>
            <a:ext cx="6051947" cy="3942159"/>
          </a:xfrm>
          <a:prstGeom prst="roundRect">
            <a:avLst>
              <a:gd name="adj" fmla="val 4134"/>
            </a:avLst>
          </a:prstGeom>
          <a:solidFill>
            <a:schemeClr val="accent6">
              <a:lumMod val="20000"/>
              <a:lumOff val="80000"/>
            </a:schemeClr>
          </a:solidFill>
          <a:ln w="12700" algn="ctr">
            <a:noFill/>
            <a:round/>
            <a:headEnd/>
            <a:tailEnd/>
          </a:ln>
          <a:effectLst>
            <a:outerShdw blurRad="50800" dist="38100" algn="l" rotWithShape="0">
              <a:prstClr val="black">
                <a:alpha val="40000"/>
              </a:prstClr>
            </a:outerShdw>
          </a:effectLst>
        </p:spPr>
        <p:txBody>
          <a:bodyPr wrap="none" anchor="ctr"/>
          <a:lstStyle/>
          <a:p>
            <a:pPr defTabSz="685800" fontAlgn="base">
              <a:spcBef>
                <a:spcPct val="0"/>
              </a:spcBef>
              <a:spcAft>
                <a:spcPct val="0"/>
              </a:spcAft>
              <a:defRPr/>
            </a:pPr>
            <a:endParaRPr lang="zh-CN" altLang="en-US" sz="1350" dirty="0">
              <a:solidFill>
                <a:srgbClr val="000000"/>
              </a:solidFill>
              <a:latin typeface="Arial" charset="0"/>
              <a:ea typeface="宋体" charset="-122"/>
            </a:endParaRPr>
          </a:p>
        </p:txBody>
      </p:sp>
      <p:sp>
        <p:nvSpPr>
          <p:cNvPr id="13" name="Text Box 5">
            <a:extLst>
              <a:ext uri="{FF2B5EF4-FFF2-40B4-BE49-F238E27FC236}">
                <a16:creationId xmlns:a16="http://schemas.microsoft.com/office/drawing/2014/main" id="{6816C36D-3BBF-4ABB-A9E5-B88463307173}"/>
              </a:ext>
            </a:extLst>
          </p:cNvPr>
          <p:cNvSpPr txBox="1">
            <a:spLocks noChangeArrowheads="1"/>
          </p:cNvSpPr>
          <p:nvPr/>
        </p:nvSpPr>
        <p:spPr bwMode="auto">
          <a:xfrm>
            <a:off x="68213" y="1371121"/>
            <a:ext cx="3842147" cy="25155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lIns="0" rIns="0">
            <a:spAutoFit/>
          </a:bodyPr>
          <a:lstStyle/>
          <a:p>
            <a:pPr defTabSz="685800" fontAlgn="base">
              <a:lnSpc>
                <a:spcPct val="150000"/>
              </a:lnSpc>
              <a:spcBef>
                <a:spcPct val="50000"/>
              </a:spcBef>
              <a:spcAft>
                <a:spcPct val="0"/>
              </a:spcAft>
              <a:defRPr/>
            </a:pPr>
            <a:r>
              <a:rPr lang="zh-CN" altLang="en-US" sz="1350" b="1" dirty="0">
                <a:solidFill>
                  <a:srgbClr val="000000"/>
                </a:solidFill>
                <a:latin typeface="微软雅黑" pitchFamily="34" charset="-122"/>
                <a:ea typeface="微软雅黑" pitchFamily="34" charset="-122"/>
              </a:rPr>
              <a:t>重点研究虚拟化关键组件的脆弱性分析、规避技术；</a:t>
            </a:r>
            <a:endParaRPr lang="en-US" altLang="zh-CN" sz="1350" b="1" dirty="0">
              <a:solidFill>
                <a:srgbClr val="000000"/>
              </a:solidFill>
              <a:latin typeface="微软雅黑" pitchFamily="34" charset="-122"/>
              <a:ea typeface="微软雅黑" pitchFamily="34" charset="-122"/>
            </a:endParaRPr>
          </a:p>
          <a:p>
            <a:pPr defTabSz="685800" fontAlgn="base">
              <a:spcBef>
                <a:spcPct val="50000"/>
              </a:spcBef>
              <a:spcAft>
                <a:spcPct val="0"/>
              </a:spcAft>
              <a:buFont typeface="Wingdings" pitchFamily="2" charset="2"/>
              <a:buChar char="Ä"/>
              <a:defRPr/>
            </a:pPr>
            <a:r>
              <a:rPr lang="zh-CN" altLang="en-US" sz="1350" b="1" dirty="0">
                <a:solidFill>
                  <a:srgbClr val="000000"/>
                </a:solidFill>
                <a:latin typeface="微软雅黑" pitchFamily="34" charset="-122"/>
                <a:ea typeface="微软雅黑" pitchFamily="34" charset="-122"/>
              </a:rPr>
              <a:t>  研究虚拟组件自身依赖的</a:t>
            </a:r>
            <a:r>
              <a:rPr lang="en-US" altLang="zh-CN" sz="1350" b="1" dirty="0">
                <a:solidFill>
                  <a:srgbClr val="000000"/>
                </a:solidFill>
                <a:latin typeface="微软雅黑" pitchFamily="34" charset="-122"/>
                <a:ea typeface="微软雅黑" pitchFamily="34" charset="-122"/>
              </a:rPr>
              <a:t>OS</a:t>
            </a:r>
            <a:r>
              <a:rPr lang="zh-CN" altLang="en-US" sz="1350" b="1" dirty="0">
                <a:solidFill>
                  <a:srgbClr val="000000"/>
                </a:solidFill>
                <a:latin typeface="微软雅黑" pitchFamily="34" charset="-122"/>
                <a:ea typeface="微软雅黑" pitchFamily="34" charset="-122"/>
              </a:rPr>
              <a:t>、基础算法、协议组件所产生的脆弱性问题；</a:t>
            </a:r>
            <a:endParaRPr lang="en-US" altLang="zh-CN" sz="1350" b="1" dirty="0">
              <a:solidFill>
                <a:srgbClr val="000000"/>
              </a:solidFill>
              <a:latin typeface="微软雅黑" pitchFamily="34" charset="-122"/>
              <a:ea typeface="微软雅黑" pitchFamily="34" charset="-122"/>
            </a:endParaRPr>
          </a:p>
          <a:p>
            <a:pPr defTabSz="685800" fontAlgn="base">
              <a:spcBef>
                <a:spcPct val="50000"/>
              </a:spcBef>
              <a:spcAft>
                <a:spcPct val="0"/>
              </a:spcAft>
              <a:buFont typeface="Wingdings" pitchFamily="2" charset="2"/>
              <a:buChar char="Ä"/>
              <a:defRPr/>
            </a:pPr>
            <a:r>
              <a:rPr lang="en-US" altLang="zh-CN" sz="1350" b="1" dirty="0">
                <a:solidFill>
                  <a:srgbClr val="000000"/>
                </a:solidFill>
                <a:latin typeface="微软雅黑" pitchFamily="34" charset="-122"/>
                <a:ea typeface="微软雅黑" pitchFamily="34" charset="-122"/>
              </a:rPr>
              <a:t>  </a:t>
            </a:r>
            <a:r>
              <a:rPr lang="zh-CN" altLang="en-US" sz="1350" b="1" dirty="0">
                <a:solidFill>
                  <a:srgbClr val="000000"/>
                </a:solidFill>
                <a:latin typeface="微软雅黑" pitchFamily="34" charset="-122"/>
                <a:ea typeface="微软雅黑" pitchFamily="34" charset="-122"/>
              </a:rPr>
              <a:t>虚拟化业务中存在的脆弱性问题；虚拟化存储</a:t>
            </a:r>
            <a:r>
              <a:rPr lang="en-US" altLang="zh-CN" sz="1350" b="1" dirty="0">
                <a:solidFill>
                  <a:srgbClr val="000000"/>
                </a:solidFill>
                <a:latin typeface="微软雅黑" pitchFamily="34" charset="-122"/>
                <a:ea typeface="微软雅黑" pitchFamily="34" charset="-122"/>
              </a:rPr>
              <a:t>/</a:t>
            </a:r>
            <a:r>
              <a:rPr lang="zh-CN" altLang="en-US" sz="1350" b="1" dirty="0">
                <a:solidFill>
                  <a:srgbClr val="000000"/>
                </a:solidFill>
                <a:latin typeface="微软雅黑" pitchFamily="34" charset="-122"/>
                <a:ea typeface="微软雅黑" pitchFamily="34" charset="-122"/>
              </a:rPr>
              <a:t>网络</a:t>
            </a:r>
            <a:r>
              <a:rPr lang="en-US" altLang="zh-CN" sz="1350" b="1" dirty="0">
                <a:solidFill>
                  <a:srgbClr val="000000"/>
                </a:solidFill>
                <a:latin typeface="微软雅黑" pitchFamily="34" charset="-122"/>
                <a:ea typeface="微软雅黑" pitchFamily="34" charset="-122"/>
              </a:rPr>
              <a:t>/</a:t>
            </a:r>
            <a:r>
              <a:rPr lang="zh-CN" altLang="en-US" sz="1350" b="1" dirty="0">
                <a:solidFill>
                  <a:srgbClr val="000000"/>
                </a:solidFill>
                <a:latin typeface="微软雅黑" pitchFamily="34" charset="-122"/>
                <a:ea typeface="微软雅黑" pitchFamily="34" charset="-122"/>
              </a:rPr>
              <a:t>快照管理</a:t>
            </a:r>
            <a:r>
              <a:rPr lang="en-US" altLang="zh-CN" sz="1350" b="1" dirty="0">
                <a:solidFill>
                  <a:srgbClr val="000000"/>
                </a:solidFill>
                <a:latin typeface="微软雅黑" pitchFamily="34" charset="-122"/>
                <a:ea typeface="微软雅黑" pitchFamily="34" charset="-122"/>
              </a:rPr>
              <a:t>/</a:t>
            </a:r>
            <a:r>
              <a:rPr lang="zh-CN" altLang="en-US" sz="1350" b="1" dirty="0">
                <a:solidFill>
                  <a:srgbClr val="000000"/>
                </a:solidFill>
                <a:latin typeface="微软雅黑" pitchFamily="34" charset="-122"/>
                <a:ea typeface="微软雅黑" pitchFamily="34" charset="-122"/>
              </a:rPr>
              <a:t>资源控制</a:t>
            </a:r>
            <a:r>
              <a:rPr lang="en-US" altLang="zh-CN" sz="1350" b="1" dirty="0">
                <a:solidFill>
                  <a:srgbClr val="000000"/>
                </a:solidFill>
                <a:latin typeface="微软雅黑" pitchFamily="34" charset="-122"/>
                <a:ea typeface="微软雅黑" pitchFamily="34" charset="-122"/>
              </a:rPr>
              <a:t>/</a:t>
            </a:r>
            <a:r>
              <a:rPr lang="zh-CN" altLang="en-US" sz="1350" b="1" dirty="0">
                <a:solidFill>
                  <a:srgbClr val="000000"/>
                </a:solidFill>
                <a:latin typeface="微软雅黑" pitchFamily="34" charset="-122"/>
                <a:ea typeface="微软雅黑" pitchFamily="34" charset="-122"/>
              </a:rPr>
              <a:t>资源虚拟等脆弱性问题。</a:t>
            </a:r>
            <a:endParaRPr lang="en-US" altLang="zh-CN" sz="1350" b="1" dirty="0">
              <a:solidFill>
                <a:srgbClr val="000000"/>
              </a:solidFill>
              <a:latin typeface="微软雅黑" pitchFamily="34" charset="-122"/>
              <a:ea typeface="微软雅黑" pitchFamily="34" charset="-122"/>
            </a:endParaRPr>
          </a:p>
          <a:p>
            <a:pPr defTabSz="685800" fontAlgn="base">
              <a:spcBef>
                <a:spcPct val="50000"/>
              </a:spcBef>
              <a:spcAft>
                <a:spcPct val="0"/>
              </a:spcAft>
              <a:defRPr/>
            </a:pPr>
            <a:r>
              <a:rPr lang="en-US" altLang="zh-CN" sz="1350" b="1" dirty="0">
                <a:solidFill>
                  <a:srgbClr val="000000"/>
                </a:solidFill>
                <a:latin typeface="微软雅黑" pitchFamily="34" charset="-122"/>
                <a:ea typeface="微软雅黑" pitchFamily="34" charset="-122"/>
              </a:rPr>
              <a:t>     </a:t>
            </a:r>
          </a:p>
        </p:txBody>
      </p:sp>
      <p:sp>
        <p:nvSpPr>
          <p:cNvPr id="14342" name="矩形 2">
            <a:extLst>
              <a:ext uri="{FF2B5EF4-FFF2-40B4-BE49-F238E27FC236}">
                <a16:creationId xmlns:a16="http://schemas.microsoft.com/office/drawing/2014/main" id="{924F3DCF-A1DD-45A4-8B32-CD56A2D70DD2}"/>
              </a:ext>
            </a:extLst>
          </p:cNvPr>
          <p:cNvSpPr>
            <a:spLocks noChangeArrowheads="1"/>
          </p:cNvSpPr>
          <p:nvPr/>
        </p:nvSpPr>
        <p:spPr bwMode="auto">
          <a:xfrm>
            <a:off x="171796" y="832839"/>
            <a:ext cx="34387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r>
              <a:rPr lang="zh-CN" altLang="en-US" b="1" dirty="0">
                <a:solidFill>
                  <a:srgbClr val="000000"/>
                </a:solidFill>
                <a:latin typeface="黑体" panose="02010609060101010101" pitchFamily="49" charset="-122"/>
                <a:ea typeface="黑体" panose="02010609060101010101" pitchFamily="49" charset="-122"/>
              </a:rPr>
              <a:t>虚拟化技术脆弱性相关研究成果</a:t>
            </a:r>
          </a:p>
        </p:txBody>
      </p:sp>
      <p:sp>
        <p:nvSpPr>
          <p:cNvPr id="4" name="Rectangle 2">
            <a:extLst>
              <a:ext uri="{FF2B5EF4-FFF2-40B4-BE49-F238E27FC236}">
                <a16:creationId xmlns:a16="http://schemas.microsoft.com/office/drawing/2014/main" id="{D3C5CD00-DD45-46C2-AA10-8F9E48FF76F7}"/>
              </a:ext>
            </a:extLst>
          </p:cNvPr>
          <p:cNvSpPr>
            <a:spLocks noChangeArrowheads="1"/>
          </p:cNvSpPr>
          <p:nvPr/>
        </p:nvSpPr>
        <p:spPr bwMode="auto">
          <a:xfrm>
            <a:off x="1143001" y="-150041"/>
            <a:ext cx="184731" cy="30008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defTabSz="685800" fontAlgn="base">
              <a:spcBef>
                <a:spcPct val="0"/>
              </a:spcBef>
              <a:spcAft>
                <a:spcPct val="0"/>
              </a:spcAft>
              <a:defRPr/>
            </a:pPr>
            <a:endParaRPr lang="zh-CN" altLang="en-US" sz="1350">
              <a:solidFill>
                <a:srgbClr val="000000"/>
              </a:solidFill>
              <a:latin typeface="Arial" charset="0"/>
              <a:ea typeface="宋体" charset="-122"/>
            </a:endParaRPr>
          </a:p>
        </p:txBody>
      </p:sp>
      <p:pic>
        <p:nvPicPr>
          <p:cNvPr id="46082" name="Picture 2">
            <a:extLst>
              <a:ext uri="{FF2B5EF4-FFF2-40B4-BE49-F238E27FC236}">
                <a16:creationId xmlns:a16="http://schemas.microsoft.com/office/drawing/2014/main" id="{CA477D6A-F00C-4BC5-814B-47EC2BFD0285}"/>
              </a:ext>
            </a:extLst>
          </p:cNvPr>
          <p:cNvPicPr>
            <a:picLocks noChangeAspect="1" noChangeArrowheads="1"/>
          </p:cNvPicPr>
          <p:nvPr/>
        </p:nvPicPr>
        <p:blipFill>
          <a:blip r:embed="rId2"/>
          <a:srcRect/>
          <a:stretch>
            <a:fillRect/>
          </a:stretch>
        </p:blipFill>
        <p:spPr bwMode="auto">
          <a:xfrm>
            <a:off x="3898453" y="1438986"/>
            <a:ext cx="2218135" cy="215146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5" name="Picture 3" descr="C:\Users\crd\Pictures\1.png">
            <a:extLst>
              <a:ext uri="{FF2B5EF4-FFF2-40B4-BE49-F238E27FC236}">
                <a16:creationId xmlns:a16="http://schemas.microsoft.com/office/drawing/2014/main" id="{A064458B-402B-447E-93AC-7F2F0BDE4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3" y="3630927"/>
            <a:ext cx="6009085" cy="123110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4346" name="灯片编号占位符 3">
            <a:extLst>
              <a:ext uri="{FF2B5EF4-FFF2-40B4-BE49-F238E27FC236}">
                <a16:creationId xmlns:a16="http://schemas.microsoft.com/office/drawing/2014/main" id="{8394D7C4-C1D9-4C4E-805A-2BB8A16A9004}"/>
              </a:ext>
            </a:extLst>
          </p:cNvPr>
          <p:cNvSpPr>
            <a:spLocks noGrp="1"/>
          </p:cNvSpPr>
          <p:nvPr>
            <p:ph type="sldNum" sz="quarter" idx="4294967295"/>
          </p:nvPr>
        </p:nvSpPr>
        <p:spPr>
          <a:xfrm>
            <a:off x="7543800" y="4686300"/>
            <a:ext cx="16002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213" indent="-214313"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fld id="{A7FF6B20-FC3F-446F-B94F-9B3E5F1AA618}" type="slidenum">
              <a:rPr lang="en-US" altLang="zh-CN">
                <a:solidFill>
                  <a:srgbClr val="000000"/>
                </a:solidFill>
                <a:latin typeface="Arial Black" panose="020B0A04020102020204" pitchFamily="34" charset="0"/>
              </a:rPr>
              <a:pPr defTabSz="685800" eaLnBrk="1" fontAlgn="base" hangingPunct="1">
                <a:spcBef>
                  <a:spcPct val="0"/>
                </a:spcBef>
                <a:spcAft>
                  <a:spcPct val="0"/>
                </a:spcAft>
              </a:pPr>
              <a:t>16</a:t>
            </a:fld>
            <a:endParaRPr lang="en-US" altLang="zh-CN">
              <a:solidFill>
                <a:srgbClr val="000000"/>
              </a:solidFill>
              <a:latin typeface="Arial Black" panose="020B0A04020102020204" pitchFamily="34" charset="0"/>
            </a:endParaRPr>
          </a:p>
        </p:txBody>
      </p:sp>
      <p:sp>
        <p:nvSpPr>
          <p:cNvPr id="14" name="文本框 13">
            <a:extLst>
              <a:ext uri="{FF2B5EF4-FFF2-40B4-BE49-F238E27FC236}">
                <a16:creationId xmlns:a16="http://schemas.microsoft.com/office/drawing/2014/main" id="{0C4FAB66-3E7A-494D-B07C-206902F20111}"/>
              </a:ext>
            </a:extLst>
          </p:cNvPr>
          <p:cNvSpPr txBox="1"/>
          <p:nvPr/>
        </p:nvSpPr>
        <p:spPr>
          <a:xfrm>
            <a:off x="107503" y="118113"/>
            <a:ext cx="7893495"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四、聚集核心</a:t>
            </a:r>
            <a:r>
              <a:rPr lang="en-US" altLang="zh-CN" sz="2400" b="1" dirty="0">
                <a:solidFill>
                  <a:schemeClr val="tx1">
                    <a:lumMod val="65000"/>
                    <a:lumOff val="35000"/>
                  </a:schemeClr>
                </a:solidFill>
                <a:latin typeface="微软雅黑" pitchFamily="34" charset="-122"/>
                <a:ea typeface="微软雅黑" pitchFamily="34" charset="-122"/>
              </a:rPr>
              <a:t>——</a:t>
            </a:r>
            <a:r>
              <a:rPr lang="zh-CN" altLang="en-US" sz="2400" b="1" dirty="0">
                <a:solidFill>
                  <a:schemeClr val="tx1">
                    <a:lumMod val="65000"/>
                    <a:lumOff val="35000"/>
                  </a:schemeClr>
                </a:solidFill>
                <a:latin typeface="微软雅黑" pitchFamily="34" charset="-122"/>
                <a:ea typeface="微软雅黑" pitchFamily="34" charset="-122"/>
              </a:rPr>
              <a:t>还是针对脆弱性、网络攻击的利用技术</a:t>
            </a:r>
            <a:endParaRPr lang="zh-CN" altLang="en-US" sz="1400" b="1" dirty="0">
              <a:solidFill>
                <a:schemeClr val="tx1">
                  <a:lumMod val="65000"/>
                  <a:lumOff val="35000"/>
                </a:schemeClr>
              </a:solidFill>
              <a:latin typeface="微软雅黑" pitchFamily="34" charset="-122"/>
              <a:ea typeface="微软雅黑" pitchFamily="34" charset="-122"/>
            </a:endParaRPr>
          </a:p>
        </p:txBody>
      </p:sp>
      <p:pic>
        <p:nvPicPr>
          <p:cNvPr id="15" name="Picture 107">
            <a:extLst>
              <a:ext uri="{FF2B5EF4-FFF2-40B4-BE49-F238E27FC236}">
                <a16:creationId xmlns:a16="http://schemas.microsoft.com/office/drawing/2014/main" id="{1F69B05F-FB9A-4335-BD9B-54F5C85A87C1}"/>
              </a:ext>
            </a:extLst>
          </p:cNvPr>
          <p:cNvPicPr>
            <a:picLocks noChangeAspect="1" noChangeArrowheads="1"/>
          </p:cNvPicPr>
          <p:nvPr/>
        </p:nvPicPr>
        <p:blipFill rotWithShape="1">
          <a:blip r:embed="rId4" cstate="print"/>
          <a:srcRect t="13332"/>
          <a:stretch/>
        </p:blipFill>
        <p:spPr bwMode="auto">
          <a:xfrm>
            <a:off x="6268109" y="3079968"/>
            <a:ext cx="2552363" cy="1606332"/>
          </a:xfrm>
          <a:prstGeom prst="rect">
            <a:avLst/>
          </a:prstGeom>
          <a:noFill/>
          <a:ln w="9525">
            <a:solidFill>
              <a:schemeClr val="accent1"/>
            </a:solidFill>
            <a:miter lim="800000"/>
            <a:headEnd/>
            <a:tailEnd/>
          </a:ln>
          <a:effectLst/>
        </p:spPr>
      </p:pic>
      <p:pic>
        <p:nvPicPr>
          <p:cNvPr id="16" name="Picture 108">
            <a:extLst>
              <a:ext uri="{FF2B5EF4-FFF2-40B4-BE49-F238E27FC236}">
                <a16:creationId xmlns:a16="http://schemas.microsoft.com/office/drawing/2014/main" id="{4E63AF14-3840-498A-88BD-0B1012BD9929}"/>
              </a:ext>
            </a:extLst>
          </p:cNvPr>
          <p:cNvPicPr>
            <a:picLocks noChangeAspect="1" noChangeArrowheads="1"/>
          </p:cNvPicPr>
          <p:nvPr/>
        </p:nvPicPr>
        <p:blipFill rotWithShape="1">
          <a:blip r:embed="rId5" cstate="print"/>
          <a:srcRect t="14810" b="1478"/>
          <a:stretch/>
        </p:blipFill>
        <p:spPr bwMode="auto">
          <a:xfrm>
            <a:off x="6268109" y="1131591"/>
            <a:ext cx="2549036" cy="1551572"/>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126213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050"/>
          <p:cNvSpPr>
            <a:spLocks noChangeShapeType="1"/>
          </p:cNvSpPr>
          <p:nvPr/>
        </p:nvSpPr>
        <p:spPr bwMode="auto">
          <a:xfrm>
            <a:off x="2483768" y="843558"/>
            <a:ext cx="0" cy="31242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TextBox 21"/>
          <p:cNvSpPr txBox="1">
            <a:spLocks noChangeArrowheads="1"/>
          </p:cNvSpPr>
          <p:nvPr/>
        </p:nvSpPr>
        <p:spPr bwMode="auto">
          <a:xfrm>
            <a:off x="2843809" y="1394192"/>
            <a:ext cx="5400600" cy="2144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marL="285750" indent="-285750">
              <a:lnSpc>
                <a:spcPts val="4000"/>
              </a:lnSpc>
              <a:buBlip>
                <a:blip r:embed="rId2"/>
              </a:buBlip>
            </a:pPr>
            <a:r>
              <a:rPr lang="zh-CN" altLang="en-US" sz="2000" dirty="0">
                <a:solidFill>
                  <a:schemeClr val="tx1">
                    <a:lumMod val="65000"/>
                    <a:lumOff val="35000"/>
                  </a:schemeClr>
                </a:solidFill>
                <a:latin typeface="微软雅黑" pitchFamily="34" charset="-122"/>
              </a:rPr>
              <a:t>信息安全的世界观、方法论</a:t>
            </a:r>
            <a:endParaRPr lang="en-US" altLang="zh-CN" sz="2000" dirty="0">
              <a:solidFill>
                <a:schemeClr val="tx1">
                  <a:lumMod val="65000"/>
                  <a:lumOff val="35000"/>
                </a:schemeClr>
              </a:solidFill>
              <a:latin typeface="微软雅黑" pitchFamily="34" charset="-122"/>
            </a:endParaRPr>
          </a:p>
          <a:p>
            <a:pPr marL="285750" indent="-285750">
              <a:lnSpc>
                <a:spcPts val="4000"/>
              </a:lnSpc>
              <a:buBlip>
                <a:blip r:embed="rId2"/>
              </a:buBlip>
            </a:pPr>
            <a:r>
              <a:rPr lang="zh-CN" altLang="en-US" sz="2000" b="1" dirty="0">
                <a:solidFill>
                  <a:srgbClr val="FF0000"/>
                </a:solidFill>
                <a:latin typeface="微软雅黑" pitchFamily="34" charset="-122"/>
              </a:rPr>
              <a:t>信息安全产品类别及性能指标</a:t>
            </a:r>
          </a:p>
          <a:p>
            <a:pPr marL="285750" indent="-285750">
              <a:lnSpc>
                <a:spcPts val="4000"/>
              </a:lnSpc>
              <a:buBlip>
                <a:blip r:embed="rId2"/>
              </a:buBlip>
            </a:pPr>
            <a:r>
              <a:rPr lang="zh-CN" altLang="en-US" sz="2000" dirty="0">
                <a:solidFill>
                  <a:schemeClr val="tx1">
                    <a:lumMod val="65000"/>
                    <a:lumOff val="35000"/>
                  </a:schemeClr>
                </a:solidFill>
                <a:latin typeface="微软雅黑" pitchFamily="34" charset="-122"/>
              </a:rPr>
              <a:t>信息安全的防御边界与措施</a:t>
            </a:r>
            <a:endParaRPr lang="en-US" altLang="zh-CN" sz="2000" dirty="0">
              <a:solidFill>
                <a:schemeClr val="tx1">
                  <a:lumMod val="65000"/>
                  <a:lumOff val="35000"/>
                </a:schemeClr>
              </a:solidFill>
              <a:latin typeface="微软雅黑" pitchFamily="34" charset="-122"/>
            </a:endParaRPr>
          </a:p>
          <a:p>
            <a:pPr marL="285750" indent="-285750">
              <a:lnSpc>
                <a:spcPts val="4000"/>
              </a:lnSpc>
              <a:buBlip>
                <a:blip r:embed="rId2"/>
              </a:buBlip>
            </a:pPr>
            <a:r>
              <a:rPr lang="zh-CN" altLang="en-US" sz="2000" dirty="0">
                <a:solidFill>
                  <a:schemeClr val="tx1">
                    <a:lumMod val="65000"/>
                    <a:lumOff val="35000"/>
                  </a:schemeClr>
                </a:solidFill>
                <a:latin typeface="微软雅黑" pitchFamily="34" charset="-122"/>
              </a:rPr>
              <a:t>技术培训团队简介</a:t>
            </a:r>
          </a:p>
        </p:txBody>
      </p:sp>
      <p:sp>
        <p:nvSpPr>
          <p:cNvPr id="5" name="TextBox 21"/>
          <p:cNvSpPr txBox="1">
            <a:spLocks noChangeArrowheads="1"/>
          </p:cNvSpPr>
          <p:nvPr/>
        </p:nvSpPr>
        <p:spPr bwMode="auto">
          <a:xfrm>
            <a:off x="593558" y="1394192"/>
            <a:ext cx="1656184" cy="183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a:lnSpc>
                <a:spcPct val="150000"/>
              </a:lnSpc>
            </a:pPr>
            <a:r>
              <a:rPr lang="zh-CN" altLang="en-US" sz="4000" spc="600" dirty="0">
                <a:solidFill>
                  <a:schemeClr val="tx1">
                    <a:lumMod val="65000"/>
                    <a:lumOff val="35000"/>
                  </a:schemeClr>
                </a:solidFill>
                <a:latin typeface="微软雅黑" pitchFamily="34" charset="-122"/>
              </a:rPr>
              <a:t>交流大纲</a:t>
            </a:r>
            <a:endParaRPr lang="en-US" altLang="zh-CN" sz="4000" spc="600" dirty="0">
              <a:solidFill>
                <a:schemeClr val="tx1">
                  <a:lumMod val="65000"/>
                  <a:lumOff val="35000"/>
                </a:schemeClr>
              </a:solidFill>
              <a:latin typeface="微软雅黑" pitchFamily="34" charset="-122"/>
            </a:endParaRPr>
          </a:p>
        </p:txBody>
      </p:sp>
    </p:spTree>
    <p:extLst>
      <p:ext uri="{BB962C8B-B14F-4D97-AF65-F5344CB8AC3E}">
        <p14:creationId xmlns:p14="http://schemas.microsoft.com/office/powerpoint/2010/main" val="779331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DD81D4D-9C33-4502-B63A-A0B6A00659F5}"/>
              </a:ext>
            </a:extLst>
          </p:cNvPr>
          <p:cNvSpPr txBox="1"/>
          <p:nvPr/>
        </p:nvSpPr>
        <p:spPr>
          <a:xfrm>
            <a:off x="107503" y="118113"/>
            <a:ext cx="7893495"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一、信息安全产品类别及性能指标</a:t>
            </a:r>
            <a:endParaRPr lang="zh-CN" altLang="en-US" sz="1400" b="1" dirty="0">
              <a:solidFill>
                <a:schemeClr val="tx1">
                  <a:lumMod val="65000"/>
                  <a:lumOff val="35000"/>
                </a:schemeClr>
              </a:solidFill>
              <a:latin typeface="微软雅黑" pitchFamily="34" charset="-122"/>
              <a:ea typeface="微软雅黑" pitchFamily="34" charset="-122"/>
            </a:endParaRPr>
          </a:p>
        </p:txBody>
      </p:sp>
      <p:graphicFrame>
        <p:nvGraphicFramePr>
          <p:cNvPr id="3" name="图示 2">
            <a:extLst>
              <a:ext uri="{FF2B5EF4-FFF2-40B4-BE49-F238E27FC236}">
                <a16:creationId xmlns:a16="http://schemas.microsoft.com/office/drawing/2014/main" id="{3972C930-D721-429E-8365-6FB7D0A3E06F}"/>
              </a:ext>
            </a:extLst>
          </p:cNvPr>
          <p:cNvGraphicFramePr/>
          <p:nvPr>
            <p:extLst>
              <p:ext uri="{D42A27DB-BD31-4B8C-83A1-F6EECF244321}">
                <p14:modId xmlns:p14="http://schemas.microsoft.com/office/powerpoint/2010/main" val="1045579345"/>
              </p:ext>
            </p:extLst>
          </p:nvPr>
        </p:nvGraphicFramePr>
        <p:xfrm>
          <a:off x="107503" y="1635646"/>
          <a:ext cx="8892480" cy="3312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a:extLst>
              <a:ext uri="{FF2B5EF4-FFF2-40B4-BE49-F238E27FC236}">
                <a16:creationId xmlns:a16="http://schemas.microsoft.com/office/drawing/2014/main" id="{E95E086F-D1DD-454F-8589-49AEE194FB11}"/>
              </a:ext>
            </a:extLst>
          </p:cNvPr>
          <p:cNvSpPr/>
          <p:nvPr/>
        </p:nvSpPr>
        <p:spPr>
          <a:xfrm>
            <a:off x="395536" y="915566"/>
            <a:ext cx="4176464"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密码类：用于数据加密、防破译用途</a:t>
            </a:r>
          </a:p>
        </p:txBody>
      </p:sp>
    </p:spTree>
    <p:extLst>
      <p:ext uri="{BB962C8B-B14F-4D97-AF65-F5344CB8AC3E}">
        <p14:creationId xmlns:p14="http://schemas.microsoft.com/office/powerpoint/2010/main" val="953864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a16="http://schemas.microsoft.com/office/drawing/2014/main" id="{9E9D7F30-98F3-4E5A-81C9-A61FD2D95803}"/>
              </a:ext>
            </a:extLst>
          </p:cNvPr>
          <p:cNvGraphicFramePr/>
          <p:nvPr>
            <p:extLst>
              <p:ext uri="{D42A27DB-BD31-4B8C-83A1-F6EECF244321}">
                <p14:modId xmlns:p14="http://schemas.microsoft.com/office/powerpoint/2010/main" val="1311368905"/>
              </p:ext>
            </p:extLst>
          </p:nvPr>
        </p:nvGraphicFramePr>
        <p:xfrm>
          <a:off x="161764" y="1399084"/>
          <a:ext cx="8820472" cy="3744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a:extLst>
              <a:ext uri="{FF2B5EF4-FFF2-40B4-BE49-F238E27FC236}">
                <a16:creationId xmlns:a16="http://schemas.microsoft.com/office/drawing/2014/main" id="{BF509E02-B47C-4F41-9314-A4918A3C37A8}"/>
              </a:ext>
            </a:extLst>
          </p:cNvPr>
          <p:cNvSpPr txBox="1"/>
          <p:nvPr/>
        </p:nvSpPr>
        <p:spPr>
          <a:xfrm>
            <a:off x="107503" y="118113"/>
            <a:ext cx="7893495"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一、信息安全产品类别及性能指标</a:t>
            </a:r>
            <a:endParaRPr lang="zh-CN" altLang="en-US" sz="1400"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F72D00FA-7FF1-4251-856F-8A7117E7C7CF}"/>
              </a:ext>
            </a:extLst>
          </p:cNvPr>
          <p:cNvSpPr/>
          <p:nvPr/>
        </p:nvSpPr>
        <p:spPr>
          <a:xfrm>
            <a:off x="395536" y="915566"/>
            <a:ext cx="4176464"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漏洞类：用于防止漏洞攻击、传播用途</a:t>
            </a:r>
          </a:p>
        </p:txBody>
      </p:sp>
    </p:spTree>
    <p:extLst>
      <p:ext uri="{BB962C8B-B14F-4D97-AF65-F5344CB8AC3E}">
        <p14:creationId xmlns:p14="http://schemas.microsoft.com/office/powerpoint/2010/main" val="144073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050"/>
          <p:cNvSpPr>
            <a:spLocks noChangeShapeType="1"/>
          </p:cNvSpPr>
          <p:nvPr/>
        </p:nvSpPr>
        <p:spPr bwMode="auto">
          <a:xfrm>
            <a:off x="2483768" y="843558"/>
            <a:ext cx="0" cy="31242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TextBox 21"/>
          <p:cNvSpPr txBox="1">
            <a:spLocks noChangeArrowheads="1"/>
          </p:cNvSpPr>
          <p:nvPr/>
        </p:nvSpPr>
        <p:spPr bwMode="auto">
          <a:xfrm>
            <a:off x="2843809" y="1394192"/>
            <a:ext cx="5400600" cy="2144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marL="285750" indent="-285750">
              <a:lnSpc>
                <a:spcPts val="4000"/>
              </a:lnSpc>
              <a:buBlip>
                <a:blip r:embed="rId2"/>
              </a:buBlip>
            </a:pPr>
            <a:r>
              <a:rPr lang="zh-CN" altLang="en-US" sz="2000" b="1" dirty="0">
                <a:solidFill>
                  <a:srgbClr val="FF0000"/>
                </a:solidFill>
                <a:latin typeface="微软雅黑" pitchFamily="34" charset="-122"/>
              </a:rPr>
              <a:t>信息安全的世界观、方法论</a:t>
            </a:r>
            <a:endParaRPr lang="en-US" altLang="zh-CN" sz="2000" b="1" dirty="0">
              <a:solidFill>
                <a:srgbClr val="FF0000"/>
              </a:solidFill>
              <a:latin typeface="微软雅黑" pitchFamily="34" charset="-122"/>
            </a:endParaRPr>
          </a:p>
          <a:p>
            <a:pPr marL="285750" indent="-285750">
              <a:lnSpc>
                <a:spcPts val="4000"/>
              </a:lnSpc>
              <a:buBlip>
                <a:blip r:embed="rId2"/>
              </a:buBlip>
            </a:pPr>
            <a:r>
              <a:rPr lang="zh-CN" altLang="en-US" sz="2000" dirty="0">
                <a:solidFill>
                  <a:schemeClr val="tx1">
                    <a:lumMod val="65000"/>
                    <a:lumOff val="35000"/>
                  </a:schemeClr>
                </a:solidFill>
                <a:latin typeface="微软雅黑" pitchFamily="34" charset="-122"/>
              </a:rPr>
              <a:t>信息安全产品类别及性能指标</a:t>
            </a:r>
          </a:p>
          <a:p>
            <a:pPr marL="285750" indent="-285750">
              <a:lnSpc>
                <a:spcPts val="4000"/>
              </a:lnSpc>
              <a:buBlip>
                <a:blip r:embed="rId2"/>
              </a:buBlip>
            </a:pPr>
            <a:r>
              <a:rPr lang="zh-CN" altLang="en-US" sz="2000" dirty="0">
                <a:solidFill>
                  <a:schemeClr val="tx1">
                    <a:lumMod val="65000"/>
                    <a:lumOff val="35000"/>
                  </a:schemeClr>
                </a:solidFill>
                <a:latin typeface="微软雅黑" pitchFamily="34" charset="-122"/>
              </a:rPr>
              <a:t>信息安全的防御边界与措施</a:t>
            </a:r>
          </a:p>
          <a:p>
            <a:pPr marL="285750" indent="-285750">
              <a:lnSpc>
                <a:spcPts val="4000"/>
              </a:lnSpc>
              <a:buBlip>
                <a:blip r:embed="rId2"/>
              </a:buBlip>
            </a:pPr>
            <a:r>
              <a:rPr lang="zh-CN" altLang="en-US" sz="2000" dirty="0">
                <a:solidFill>
                  <a:schemeClr val="tx1">
                    <a:lumMod val="65000"/>
                    <a:lumOff val="35000"/>
                  </a:schemeClr>
                </a:solidFill>
                <a:latin typeface="微软雅黑" pitchFamily="34" charset="-122"/>
              </a:rPr>
              <a:t>技术培训团队简介</a:t>
            </a:r>
          </a:p>
        </p:txBody>
      </p:sp>
      <p:sp>
        <p:nvSpPr>
          <p:cNvPr id="5" name="TextBox 21"/>
          <p:cNvSpPr txBox="1">
            <a:spLocks noChangeArrowheads="1"/>
          </p:cNvSpPr>
          <p:nvPr/>
        </p:nvSpPr>
        <p:spPr bwMode="auto">
          <a:xfrm>
            <a:off x="593558" y="1394192"/>
            <a:ext cx="1656184" cy="183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a:lnSpc>
                <a:spcPct val="150000"/>
              </a:lnSpc>
            </a:pPr>
            <a:r>
              <a:rPr lang="zh-CN" altLang="en-US" sz="4000" spc="600" dirty="0">
                <a:solidFill>
                  <a:schemeClr val="tx1">
                    <a:lumMod val="65000"/>
                    <a:lumOff val="35000"/>
                  </a:schemeClr>
                </a:solidFill>
                <a:latin typeface="微软雅黑" pitchFamily="34" charset="-122"/>
              </a:rPr>
              <a:t>教学大纲</a:t>
            </a:r>
            <a:endParaRPr lang="en-US" altLang="zh-CN" sz="4000" spc="600" dirty="0">
              <a:solidFill>
                <a:schemeClr val="tx1">
                  <a:lumMod val="65000"/>
                  <a:lumOff val="35000"/>
                </a:schemeClr>
              </a:solidFill>
              <a:latin typeface="微软雅黑" pitchFamily="34" charset="-122"/>
            </a:endParaRPr>
          </a:p>
        </p:txBody>
      </p:sp>
    </p:spTree>
    <p:extLst>
      <p:ext uri="{BB962C8B-B14F-4D97-AF65-F5344CB8AC3E}">
        <p14:creationId xmlns:p14="http://schemas.microsoft.com/office/powerpoint/2010/main" val="2175783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B1B58FC-958C-48F1-8816-CB7A3FF858C5}"/>
              </a:ext>
            </a:extLst>
          </p:cNvPr>
          <p:cNvSpPr txBox="1"/>
          <p:nvPr/>
        </p:nvSpPr>
        <p:spPr>
          <a:xfrm>
            <a:off x="107503" y="118113"/>
            <a:ext cx="7893495"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一、信息安全产品类别及性能指标</a:t>
            </a:r>
            <a:endParaRPr lang="zh-CN" altLang="en-US" sz="1400" b="1" dirty="0">
              <a:solidFill>
                <a:schemeClr val="tx1">
                  <a:lumMod val="65000"/>
                  <a:lumOff val="35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88F1DD85-C1B7-4928-942E-3F966586AF0E}"/>
              </a:ext>
            </a:extLst>
          </p:cNvPr>
          <p:cNvSpPr/>
          <p:nvPr/>
        </p:nvSpPr>
        <p:spPr>
          <a:xfrm>
            <a:off x="395536" y="915566"/>
            <a:ext cx="5400600"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防护类：用于系统防止被感染、分析、逆向等用途</a:t>
            </a:r>
          </a:p>
        </p:txBody>
      </p:sp>
      <p:graphicFrame>
        <p:nvGraphicFramePr>
          <p:cNvPr id="4" name="图示 3">
            <a:extLst>
              <a:ext uri="{FF2B5EF4-FFF2-40B4-BE49-F238E27FC236}">
                <a16:creationId xmlns:a16="http://schemas.microsoft.com/office/drawing/2014/main" id="{764578A4-5E62-455F-9A72-C39322707831}"/>
              </a:ext>
            </a:extLst>
          </p:cNvPr>
          <p:cNvGraphicFramePr/>
          <p:nvPr>
            <p:extLst>
              <p:ext uri="{D42A27DB-BD31-4B8C-83A1-F6EECF244321}">
                <p14:modId xmlns:p14="http://schemas.microsoft.com/office/powerpoint/2010/main" val="629096517"/>
              </p:ext>
            </p:extLst>
          </p:nvPr>
        </p:nvGraphicFramePr>
        <p:xfrm>
          <a:off x="395536" y="1553227"/>
          <a:ext cx="8460432" cy="347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4222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B1B58FC-958C-48F1-8816-CB7A3FF858C5}"/>
              </a:ext>
            </a:extLst>
          </p:cNvPr>
          <p:cNvSpPr txBox="1"/>
          <p:nvPr/>
        </p:nvSpPr>
        <p:spPr>
          <a:xfrm>
            <a:off x="107503" y="118113"/>
            <a:ext cx="7893495"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一、信息安全产品类别及性能指标</a:t>
            </a:r>
            <a:endParaRPr lang="zh-CN" altLang="en-US" sz="1400"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CB3CFB11-9F54-48A4-88B6-D86E7265D6C7}"/>
              </a:ext>
            </a:extLst>
          </p:cNvPr>
          <p:cNvSpPr/>
          <p:nvPr/>
        </p:nvSpPr>
        <p:spPr>
          <a:xfrm>
            <a:off x="395536" y="915566"/>
            <a:ext cx="5400600"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网络安全类：用于网络行为分析、监测、审计等</a:t>
            </a:r>
          </a:p>
        </p:txBody>
      </p:sp>
      <p:graphicFrame>
        <p:nvGraphicFramePr>
          <p:cNvPr id="5" name="图示 4">
            <a:extLst>
              <a:ext uri="{FF2B5EF4-FFF2-40B4-BE49-F238E27FC236}">
                <a16:creationId xmlns:a16="http://schemas.microsoft.com/office/drawing/2014/main" id="{56D38F85-F7BA-480E-822D-7F8203BFFDEF}"/>
              </a:ext>
            </a:extLst>
          </p:cNvPr>
          <p:cNvGraphicFramePr/>
          <p:nvPr>
            <p:extLst>
              <p:ext uri="{D42A27DB-BD31-4B8C-83A1-F6EECF244321}">
                <p14:modId xmlns:p14="http://schemas.microsoft.com/office/powerpoint/2010/main" val="3658014165"/>
              </p:ext>
            </p:extLst>
          </p:nvPr>
        </p:nvGraphicFramePr>
        <p:xfrm>
          <a:off x="-16732" y="1713019"/>
          <a:ext cx="9177463"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0652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B1B58FC-958C-48F1-8816-CB7A3FF858C5}"/>
              </a:ext>
            </a:extLst>
          </p:cNvPr>
          <p:cNvSpPr txBox="1"/>
          <p:nvPr/>
        </p:nvSpPr>
        <p:spPr>
          <a:xfrm>
            <a:off x="107503" y="118113"/>
            <a:ext cx="7893495"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一、信息安全产品类别及性能指标</a:t>
            </a:r>
            <a:endParaRPr lang="zh-CN" altLang="en-US" sz="1400" b="1" dirty="0">
              <a:solidFill>
                <a:schemeClr val="tx1">
                  <a:lumMod val="65000"/>
                  <a:lumOff val="35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126D544E-AE54-4859-87EF-AC441ACDB16E}"/>
              </a:ext>
            </a:extLst>
          </p:cNvPr>
          <p:cNvSpPr/>
          <p:nvPr/>
        </p:nvSpPr>
        <p:spPr>
          <a:xfrm>
            <a:off x="395536" y="915566"/>
            <a:ext cx="5400600"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恶意代码类：用于病毒、蠕虫、僵尸程序等防护</a:t>
            </a:r>
          </a:p>
        </p:txBody>
      </p:sp>
      <p:graphicFrame>
        <p:nvGraphicFramePr>
          <p:cNvPr id="4" name="图示 3">
            <a:extLst>
              <a:ext uri="{FF2B5EF4-FFF2-40B4-BE49-F238E27FC236}">
                <a16:creationId xmlns:a16="http://schemas.microsoft.com/office/drawing/2014/main" id="{1953AD03-09B8-446E-A27B-D0602F6C040D}"/>
              </a:ext>
            </a:extLst>
          </p:cNvPr>
          <p:cNvGraphicFramePr/>
          <p:nvPr>
            <p:extLst>
              <p:ext uri="{D42A27DB-BD31-4B8C-83A1-F6EECF244321}">
                <p14:modId xmlns:p14="http://schemas.microsoft.com/office/powerpoint/2010/main" val="552159006"/>
              </p:ext>
            </p:extLst>
          </p:nvPr>
        </p:nvGraphicFramePr>
        <p:xfrm>
          <a:off x="0" y="1851670"/>
          <a:ext cx="9144000" cy="3040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6707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B1B58FC-958C-48F1-8816-CB7A3FF858C5}"/>
              </a:ext>
            </a:extLst>
          </p:cNvPr>
          <p:cNvSpPr txBox="1"/>
          <p:nvPr/>
        </p:nvSpPr>
        <p:spPr>
          <a:xfrm>
            <a:off x="107503" y="118113"/>
            <a:ext cx="7893495"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一、信息安全产品类别及性能指标</a:t>
            </a:r>
            <a:endParaRPr lang="zh-CN" altLang="en-US" sz="1400" b="1" dirty="0">
              <a:solidFill>
                <a:schemeClr val="tx1">
                  <a:lumMod val="65000"/>
                  <a:lumOff val="35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4623C54A-7506-4C19-8793-C9893375E75E}"/>
              </a:ext>
            </a:extLst>
          </p:cNvPr>
          <p:cNvSpPr/>
          <p:nvPr/>
        </p:nvSpPr>
        <p:spPr>
          <a:xfrm>
            <a:off x="395536" y="915566"/>
            <a:ext cx="5616624"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验证检测类：用于对系统进行实时、实地的分析发现。</a:t>
            </a:r>
          </a:p>
        </p:txBody>
      </p:sp>
      <p:graphicFrame>
        <p:nvGraphicFramePr>
          <p:cNvPr id="4" name="图示 3">
            <a:extLst>
              <a:ext uri="{FF2B5EF4-FFF2-40B4-BE49-F238E27FC236}">
                <a16:creationId xmlns:a16="http://schemas.microsoft.com/office/drawing/2014/main" id="{A7EDDB63-E21A-4A97-A89C-A7B0766BE406}"/>
              </a:ext>
            </a:extLst>
          </p:cNvPr>
          <p:cNvGraphicFramePr/>
          <p:nvPr>
            <p:extLst>
              <p:ext uri="{D42A27DB-BD31-4B8C-83A1-F6EECF244321}">
                <p14:modId xmlns:p14="http://schemas.microsoft.com/office/powerpoint/2010/main" val="3240427467"/>
              </p:ext>
            </p:extLst>
          </p:nvPr>
        </p:nvGraphicFramePr>
        <p:xfrm>
          <a:off x="0" y="1203598"/>
          <a:ext cx="9144000" cy="34884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7615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B1B58FC-958C-48F1-8816-CB7A3FF858C5}"/>
              </a:ext>
            </a:extLst>
          </p:cNvPr>
          <p:cNvSpPr txBox="1"/>
          <p:nvPr/>
        </p:nvSpPr>
        <p:spPr>
          <a:xfrm>
            <a:off x="107503" y="118113"/>
            <a:ext cx="7893495"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二、行业中的“信息安全产品类别及性能指标”</a:t>
            </a:r>
            <a:endParaRPr lang="zh-CN" altLang="en-US" sz="1400" b="1" dirty="0">
              <a:solidFill>
                <a:schemeClr val="tx1">
                  <a:lumMod val="65000"/>
                  <a:lumOff val="35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BBD043EB-9CA1-4C4D-9499-5FE3FC3A0AC1}"/>
              </a:ext>
            </a:extLst>
          </p:cNvPr>
          <p:cNvSpPr/>
          <p:nvPr/>
        </p:nvSpPr>
        <p:spPr>
          <a:xfrm>
            <a:off x="323528" y="1059582"/>
            <a:ext cx="8496944" cy="1569660"/>
          </a:xfrm>
          <a:prstGeom prst="rect">
            <a:avLst/>
          </a:prstGeom>
        </p:spPr>
        <p:txBody>
          <a:bodyPr wrap="square">
            <a:spAutoFit/>
          </a:bodyPr>
          <a:lstStyle/>
          <a:p>
            <a:r>
              <a:rPr lang="zh-CN" altLang="zh-CN" sz="2400" kern="0" dirty="0">
                <a:solidFill>
                  <a:srgbClr val="252525"/>
                </a:solidFill>
                <a:cs typeface="Times New Roman" panose="02020603050405020304" pitchFamily="18" charset="0"/>
              </a:rPr>
              <a:t>据国标《</a:t>
            </a:r>
            <a:r>
              <a:rPr lang="en-US" altLang="zh-CN" sz="2400" kern="0" dirty="0">
                <a:solidFill>
                  <a:srgbClr val="252525"/>
                </a:solidFill>
                <a:cs typeface="Times New Roman" panose="02020603050405020304" pitchFamily="18" charset="0"/>
              </a:rPr>
              <a:t>GB/T 25066-2010</a:t>
            </a:r>
            <a:r>
              <a:rPr lang="zh-CN" altLang="zh-CN" sz="2400" kern="0" dirty="0">
                <a:solidFill>
                  <a:srgbClr val="252525"/>
                </a:solidFill>
                <a:cs typeface="Times New Roman" panose="02020603050405020304" pitchFamily="18" charset="0"/>
              </a:rPr>
              <a:t>信息安全技术信息安全产品类别与代码》，信息安全产品可分为物理安全类、主机及其计算环境安全类、网络通信安全类、边界安全类、应用安全类、数据安全类、安全管理与支持类及其他类</a:t>
            </a:r>
            <a:r>
              <a:rPr lang="zh-CN" altLang="zh-CN" sz="2400" b="1" kern="0" dirty="0">
                <a:solidFill>
                  <a:srgbClr val="FF0000"/>
                </a:solidFill>
                <a:cs typeface="Times New Roman" panose="02020603050405020304" pitchFamily="18" charset="0"/>
              </a:rPr>
              <a:t>八个方面</a:t>
            </a:r>
            <a:r>
              <a:rPr lang="zh-CN" altLang="zh-CN" sz="2400" kern="0" dirty="0">
                <a:solidFill>
                  <a:srgbClr val="252525"/>
                </a:solidFill>
                <a:cs typeface="Times New Roman" panose="02020603050405020304" pitchFamily="18" charset="0"/>
              </a:rPr>
              <a:t>。</a:t>
            </a:r>
            <a:endParaRPr lang="zh-CN" altLang="en-US" sz="2400" dirty="0"/>
          </a:p>
        </p:txBody>
      </p:sp>
      <p:sp>
        <p:nvSpPr>
          <p:cNvPr id="4" name="矩形 3">
            <a:extLst>
              <a:ext uri="{FF2B5EF4-FFF2-40B4-BE49-F238E27FC236}">
                <a16:creationId xmlns:a16="http://schemas.microsoft.com/office/drawing/2014/main" id="{9D2224F4-9349-44A7-947D-C7A153290F1F}"/>
              </a:ext>
            </a:extLst>
          </p:cNvPr>
          <p:cNvSpPr/>
          <p:nvPr/>
        </p:nvSpPr>
        <p:spPr>
          <a:xfrm>
            <a:off x="323528" y="3149637"/>
            <a:ext cx="8496944" cy="1569660"/>
          </a:xfrm>
          <a:prstGeom prst="rect">
            <a:avLst/>
          </a:prstGeom>
        </p:spPr>
        <p:txBody>
          <a:bodyPr wrap="square">
            <a:spAutoFit/>
          </a:bodyPr>
          <a:lstStyle/>
          <a:p>
            <a:r>
              <a:rPr lang="zh-CN" altLang="en-US" sz="2400" kern="0" dirty="0">
                <a:solidFill>
                  <a:srgbClr val="252525"/>
                </a:solidFill>
                <a:cs typeface="Times New Roman" panose="02020603050405020304" pitchFamily="18" charset="0"/>
              </a:rPr>
              <a:t>国家等保规范中，</a:t>
            </a:r>
            <a:r>
              <a:rPr lang="en-US" altLang="zh-CN" sz="2400" kern="0" dirty="0">
                <a:solidFill>
                  <a:srgbClr val="252525"/>
                </a:solidFill>
                <a:cs typeface="Times New Roman" panose="02020603050405020304" pitchFamily="18" charset="0"/>
              </a:rPr>
              <a:t>1.0</a:t>
            </a:r>
            <a:r>
              <a:rPr lang="zh-CN" altLang="en-US" sz="2400" kern="0" dirty="0">
                <a:solidFill>
                  <a:srgbClr val="252525"/>
                </a:solidFill>
                <a:cs typeface="Times New Roman" panose="02020603050405020304" pitchFamily="18" charset="0"/>
              </a:rPr>
              <a:t>原来涉及的</a:t>
            </a:r>
            <a:r>
              <a:rPr lang="en-US" altLang="zh-CN" sz="2400" kern="0" dirty="0">
                <a:solidFill>
                  <a:srgbClr val="252525"/>
                </a:solidFill>
                <a:cs typeface="Times New Roman" panose="02020603050405020304" pitchFamily="18" charset="0"/>
              </a:rPr>
              <a:t>5</a:t>
            </a:r>
            <a:r>
              <a:rPr lang="zh-CN" altLang="en-US" sz="2400" kern="0" dirty="0">
                <a:solidFill>
                  <a:srgbClr val="252525"/>
                </a:solidFill>
                <a:cs typeface="Times New Roman" panose="02020603050405020304" pitchFamily="18" charset="0"/>
              </a:rPr>
              <a:t>个部分“物理安全、网络安全、主机安全、应用安全、数据安全及备份恢复”，在</a:t>
            </a:r>
            <a:r>
              <a:rPr lang="en-US" altLang="zh-CN" sz="2400" kern="0" dirty="0">
                <a:solidFill>
                  <a:srgbClr val="252525"/>
                </a:solidFill>
                <a:cs typeface="Times New Roman" panose="02020603050405020304" pitchFamily="18" charset="0"/>
              </a:rPr>
              <a:t>2017</a:t>
            </a:r>
            <a:r>
              <a:rPr lang="zh-CN" altLang="en-US" sz="2400" kern="0" dirty="0">
                <a:solidFill>
                  <a:srgbClr val="252525"/>
                </a:solidFill>
                <a:cs typeface="Times New Roman" panose="02020603050405020304" pitchFamily="18" charset="0"/>
              </a:rPr>
              <a:t>年（</a:t>
            </a:r>
            <a:r>
              <a:rPr lang="zh-CN" altLang="en-US" sz="2400" b="1" kern="0" dirty="0">
                <a:solidFill>
                  <a:srgbClr val="FF0000"/>
                </a:solidFill>
                <a:cs typeface="Times New Roman" panose="02020603050405020304" pitchFamily="18" charset="0"/>
              </a:rPr>
              <a:t>晚于</a:t>
            </a:r>
            <a:r>
              <a:rPr lang="en-US" altLang="zh-CN" sz="2400" b="1" kern="0" dirty="0">
                <a:solidFill>
                  <a:srgbClr val="FF0000"/>
                </a:solidFill>
                <a:cs typeface="Times New Roman" panose="02020603050405020304" pitchFamily="18" charset="0"/>
              </a:rPr>
              <a:t>GB/T</a:t>
            </a:r>
            <a:r>
              <a:rPr lang="zh-CN" altLang="en-US" sz="2400" b="1" kern="0" dirty="0">
                <a:solidFill>
                  <a:srgbClr val="FF0000"/>
                </a:solidFill>
                <a:cs typeface="Times New Roman" panose="02020603050405020304" pitchFamily="18" charset="0"/>
              </a:rPr>
              <a:t>共</a:t>
            </a:r>
            <a:r>
              <a:rPr lang="en-US" altLang="zh-CN" sz="2400" b="1" kern="0" dirty="0">
                <a:solidFill>
                  <a:srgbClr val="FF0000"/>
                </a:solidFill>
                <a:cs typeface="Times New Roman" panose="02020603050405020304" pitchFamily="18" charset="0"/>
              </a:rPr>
              <a:t>7</a:t>
            </a:r>
            <a:r>
              <a:rPr lang="zh-CN" altLang="en-US" sz="2400" b="1" kern="0" dirty="0">
                <a:solidFill>
                  <a:srgbClr val="FF0000"/>
                </a:solidFill>
                <a:cs typeface="Times New Roman" panose="02020603050405020304" pitchFamily="18" charset="0"/>
              </a:rPr>
              <a:t>年</a:t>
            </a:r>
            <a:r>
              <a:rPr lang="zh-CN" altLang="en-US" sz="2400" kern="0" dirty="0">
                <a:solidFill>
                  <a:srgbClr val="252525"/>
                </a:solidFill>
                <a:cs typeface="Times New Roman" panose="02020603050405020304" pitchFamily="18" charset="0"/>
              </a:rPr>
              <a:t>）变更为</a:t>
            </a:r>
            <a:r>
              <a:rPr lang="en-US" altLang="zh-CN" sz="2400" kern="0" dirty="0">
                <a:solidFill>
                  <a:srgbClr val="252525"/>
                </a:solidFill>
                <a:cs typeface="Times New Roman" panose="02020603050405020304" pitchFamily="18" charset="0"/>
              </a:rPr>
              <a:t>2.0</a:t>
            </a:r>
            <a:r>
              <a:rPr lang="zh-CN" altLang="en-US" sz="2400" kern="0" dirty="0">
                <a:solidFill>
                  <a:srgbClr val="252525"/>
                </a:solidFill>
                <a:cs typeface="Times New Roman" panose="02020603050405020304" pitchFamily="18" charset="0"/>
              </a:rPr>
              <a:t>版本（共计</a:t>
            </a:r>
            <a:r>
              <a:rPr lang="en-US" altLang="zh-CN" sz="2400" kern="0" dirty="0">
                <a:solidFill>
                  <a:srgbClr val="252525"/>
                </a:solidFill>
                <a:cs typeface="Times New Roman" panose="02020603050405020304" pitchFamily="18" charset="0"/>
              </a:rPr>
              <a:t>8</a:t>
            </a:r>
            <a:r>
              <a:rPr lang="zh-CN" altLang="en-US" sz="2400" kern="0" dirty="0">
                <a:solidFill>
                  <a:srgbClr val="252525"/>
                </a:solidFill>
                <a:cs typeface="Times New Roman" panose="02020603050405020304" pitchFamily="18" charset="0"/>
              </a:rPr>
              <a:t>个分类），才基本与国标一致。</a:t>
            </a:r>
            <a:endParaRPr lang="zh-CN" altLang="en-US" sz="2400" dirty="0"/>
          </a:p>
        </p:txBody>
      </p:sp>
    </p:spTree>
    <p:extLst>
      <p:ext uri="{BB962C8B-B14F-4D97-AF65-F5344CB8AC3E}">
        <p14:creationId xmlns:p14="http://schemas.microsoft.com/office/powerpoint/2010/main" val="257558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B1B58FC-958C-48F1-8816-CB7A3FF858C5}"/>
              </a:ext>
            </a:extLst>
          </p:cNvPr>
          <p:cNvSpPr txBox="1"/>
          <p:nvPr/>
        </p:nvSpPr>
        <p:spPr>
          <a:xfrm>
            <a:off x="107503" y="118113"/>
            <a:ext cx="7893495"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二、行业中的“信息安全产品类别及性能指标”</a:t>
            </a:r>
            <a:endParaRPr lang="zh-CN" altLang="en-US" sz="1400" b="1" dirty="0">
              <a:solidFill>
                <a:schemeClr val="tx1">
                  <a:lumMod val="65000"/>
                  <a:lumOff val="35000"/>
                </a:schemeClr>
              </a:solidFill>
              <a:latin typeface="微软雅黑" pitchFamily="34" charset="-122"/>
              <a:ea typeface="微软雅黑" pitchFamily="34" charset="-122"/>
            </a:endParaRPr>
          </a:p>
        </p:txBody>
      </p:sp>
      <p:pic>
        <p:nvPicPr>
          <p:cNvPr id="3" name="图片 2">
            <a:extLst>
              <a:ext uri="{FF2B5EF4-FFF2-40B4-BE49-F238E27FC236}">
                <a16:creationId xmlns:a16="http://schemas.microsoft.com/office/drawing/2014/main" id="{07B00953-4356-47A8-B28B-F208AAD5D795}"/>
              </a:ext>
            </a:extLst>
          </p:cNvPr>
          <p:cNvPicPr/>
          <p:nvPr/>
        </p:nvPicPr>
        <p:blipFill>
          <a:blip r:embed="rId2"/>
          <a:stretch>
            <a:fillRect/>
          </a:stretch>
        </p:blipFill>
        <p:spPr>
          <a:xfrm>
            <a:off x="1043608" y="1638849"/>
            <a:ext cx="7488956" cy="3392383"/>
          </a:xfrm>
          <a:prstGeom prst="rect">
            <a:avLst/>
          </a:prstGeom>
        </p:spPr>
      </p:pic>
      <p:sp>
        <p:nvSpPr>
          <p:cNvPr id="4" name="文本框 3">
            <a:extLst>
              <a:ext uri="{FF2B5EF4-FFF2-40B4-BE49-F238E27FC236}">
                <a16:creationId xmlns:a16="http://schemas.microsoft.com/office/drawing/2014/main" id="{D9483DC2-742D-4774-9D47-0798C23103A9}"/>
              </a:ext>
            </a:extLst>
          </p:cNvPr>
          <p:cNvSpPr txBox="1"/>
          <p:nvPr/>
        </p:nvSpPr>
        <p:spPr>
          <a:xfrm>
            <a:off x="251520" y="699542"/>
            <a:ext cx="8568952" cy="1200329"/>
          </a:xfrm>
          <a:prstGeom prst="rect">
            <a:avLst/>
          </a:prstGeom>
          <a:noFill/>
        </p:spPr>
        <p:txBody>
          <a:bodyPr wrap="square" rtlCol="0">
            <a:spAutoFit/>
          </a:bodyPr>
          <a:lstStyle/>
          <a:p>
            <a:r>
              <a:rPr lang="zh-CN" altLang="en-US" dirty="0"/>
              <a:t>按照行业来进行信息安全检测评估、安全监测、系统与网络加固，应考虑到长期满足</a:t>
            </a:r>
            <a:r>
              <a:rPr lang="en-US" altLang="zh-CN" dirty="0"/>
              <a:t>《</a:t>
            </a:r>
            <a:r>
              <a:rPr lang="zh-CN" altLang="en-US" dirty="0"/>
              <a:t>国家关键信息基础设施等级保护 </a:t>
            </a:r>
            <a:r>
              <a:rPr lang="en-US" altLang="zh-CN" dirty="0"/>
              <a:t>2.0</a:t>
            </a:r>
            <a:r>
              <a:rPr lang="zh-CN" altLang="en-US" dirty="0"/>
              <a:t>规范</a:t>
            </a:r>
            <a:r>
              <a:rPr lang="en-US" altLang="zh-CN" dirty="0"/>
              <a:t>》</a:t>
            </a:r>
            <a:r>
              <a:rPr lang="zh-CN" altLang="en-US" dirty="0"/>
              <a:t>、</a:t>
            </a:r>
            <a:r>
              <a:rPr lang="en-US" altLang="zh-CN" dirty="0"/>
              <a:t>《</a:t>
            </a:r>
            <a:r>
              <a:rPr lang="zh-CN" altLang="en-US" dirty="0"/>
              <a:t>国家网络安全法</a:t>
            </a:r>
            <a:r>
              <a:rPr lang="en-US" altLang="zh-CN" dirty="0"/>
              <a:t>》</a:t>
            </a:r>
            <a:r>
              <a:rPr lang="zh-CN" altLang="en-US" dirty="0"/>
              <a:t>、</a:t>
            </a:r>
            <a:r>
              <a:rPr lang="en-US" altLang="zh-CN" dirty="0"/>
              <a:t>《</a:t>
            </a:r>
            <a:r>
              <a:rPr lang="zh-CN" altLang="en-US" dirty="0"/>
              <a:t>网信办关于国家关键信息基础设施安全的建议</a:t>
            </a:r>
            <a:r>
              <a:rPr lang="en-US" altLang="zh-CN" dirty="0"/>
              <a:t>》</a:t>
            </a:r>
            <a:r>
              <a:rPr lang="zh-CN" altLang="en-US" dirty="0"/>
              <a:t>、</a:t>
            </a:r>
            <a:r>
              <a:rPr lang="en-US" altLang="zh-CN" dirty="0"/>
              <a:t>《</a:t>
            </a:r>
            <a:r>
              <a:rPr lang="zh-CN" altLang="en-US" dirty="0"/>
              <a:t>国家安全法</a:t>
            </a:r>
            <a:r>
              <a:rPr lang="en-US" altLang="zh-CN" dirty="0"/>
              <a:t>》《</a:t>
            </a:r>
            <a:r>
              <a:rPr lang="zh-CN" altLang="en-US" dirty="0"/>
              <a:t>反间谍法</a:t>
            </a:r>
            <a:r>
              <a:rPr lang="en-US" altLang="zh-CN" dirty="0"/>
              <a:t>》《</a:t>
            </a:r>
            <a:r>
              <a:rPr lang="zh-CN" altLang="en-US" dirty="0"/>
              <a:t>保密法</a:t>
            </a:r>
            <a:r>
              <a:rPr lang="en-US" altLang="zh-CN" dirty="0"/>
              <a:t>》</a:t>
            </a:r>
            <a:r>
              <a:rPr lang="zh-CN" altLang="en-US" dirty="0"/>
              <a:t>等条例。</a:t>
            </a:r>
          </a:p>
        </p:txBody>
      </p:sp>
    </p:spTree>
    <p:extLst>
      <p:ext uri="{BB962C8B-B14F-4D97-AF65-F5344CB8AC3E}">
        <p14:creationId xmlns:p14="http://schemas.microsoft.com/office/powerpoint/2010/main" val="2803409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1CDBEAF-A62D-45C4-892F-4C868A3533D0}"/>
              </a:ext>
            </a:extLst>
          </p:cNvPr>
          <p:cNvSpPr txBox="1"/>
          <p:nvPr/>
        </p:nvSpPr>
        <p:spPr>
          <a:xfrm>
            <a:off x="107503" y="118113"/>
            <a:ext cx="7893495"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二、行业中的“信息安全产品类别及性能指标”</a:t>
            </a:r>
            <a:endParaRPr lang="zh-CN" altLang="en-US" sz="1400" b="1" dirty="0">
              <a:solidFill>
                <a:schemeClr val="tx1">
                  <a:lumMod val="65000"/>
                  <a:lumOff val="35000"/>
                </a:schemeClr>
              </a:solidFill>
              <a:latin typeface="微软雅黑" pitchFamily="34" charset="-122"/>
              <a:ea typeface="微软雅黑" pitchFamily="34" charset="-122"/>
            </a:endParaRPr>
          </a:p>
        </p:txBody>
      </p:sp>
      <p:graphicFrame>
        <p:nvGraphicFramePr>
          <p:cNvPr id="3" name="表格 2">
            <a:extLst>
              <a:ext uri="{FF2B5EF4-FFF2-40B4-BE49-F238E27FC236}">
                <a16:creationId xmlns:a16="http://schemas.microsoft.com/office/drawing/2014/main" id="{E594DE6E-F591-4CB2-AFF5-17F789ADDBDF}"/>
              </a:ext>
            </a:extLst>
          </p:cNvPr>
          <p:cNvGraphicFramePr>
            <a:graphicFrameLocks noGrp="1"/>
          </p:cNvGraphicFramePr>
          <p:nvPr>
            <p:extLst>
              <p:ext uri="{D42A27DB-BD31-4B8C-83A1-F6EECF244321}">
                <p14:modId xmlns:p14="http://schemas.microsoft.com/office/powerpoint/2010/main" val="3947099368"/>
              </p:ext>
            </p:extLst>
          </p:nvPr>
        </p:nvGraphicFramePr>
        <p:xfrm>
          <a:off x="35496" y="1352979"/>
          <a:ext cx="4392488" cy="3579115"/>
        </p:xfrm>
        <a:graphic>
          <a:graphicData uri="http://schemas.openxmlformats.org/drawingml/2006/table">
            <a:tbl>
              <a:tblPr firstRow="1" firstCol="1" bandRow="1">
                <a:tableStyleId>{5C22544A-7EE6-4342-B048-85BDC9FD1C3A}</a:tableStyleId>
              </a:tblPr>
              <a:tblGrid>
                <a:gridCol w="873914">
                  <a:extLst>
                    <a:ext uri="{9D8B030D-6E8A-4147-A177-3AD203B41FA5}">
                      <a16:colId xmlns:a16="http://schemas.microsoft.com/office/drawing/2014/main" val="1044663654"/>
                    </a:ext>
                  </a:extLst>
                </a:gridCol>
                <a:gridCol w="3518574">
                  <a:extLst>
                    <a:ext uri="{9D8B030D-6E8A-4147-A177-3AD203B41FA5}">
                      <a16:colId xmlns:a16="http://schemas.microsoft.com/office/drawing/2014/main" val="2654855928"/>
                    </a:ext>
                  </a:extLst>
                </a:gridCol>
              </a:tblGrid>
              <a:tr h="0">
                <a:tc>
                  <a:txBody>
                    <a:bodyPr/>
                    <a:lstStyle/>
                    <a:p>
                      <a:pPr algn="ctr">
                        <a:lnSpc>
                          <a:spcPts val="2100"/>
                        </a:lnSpc>
                        <a:spcAft>
                          <a:spcPts val="0"/>
                        </a:spcAft>
                      </a:pPr>
                      <a:r>
                        <a:rPr lang="zh-CN" sz="1200" kern="0">
                          <a:effectLst/>
                        </a:rPr>
                        <a:t>一级分类</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2100"/>
                        </a:lnSpc>
                        <a:spcAft>
                          <a:spcPts val="0"/>
                        </a:spcAft>
                      </a:pPr>
                      <a:r>
                        <a:rPr lang="zh-CN" sz="1200" kern="0">
                          <a:effectLst/>
                        </a:rPr>
                        <a:t>二级分类</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81437178"/>
                  </a:ext>
                </a:extLst>
              </a:tr>
              <a:tr h="0">
                <a:tc>
                  <a:txBody>
                    <a:bodyPr/>
                    <a:lstStyle/>
                    <a:p>
                      <a:pPr algn="ctr">
                        <a:lnSpc>
                          <a:spcPts val="2100"/>
                        </a:lnSpc>
                        <a:spcAft>
                          <a:spcPts val="0"/>
                        </a:spcAft>
                      </a:pPr>
                      <a:r>
                        <a:rPr lang="zh-CN" sz="1200" kern="0" dirty="0">
                          <a:effectLst/>
                        </a:rPr>
                        <a:t>物理安全</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l">
                        <a:lnSpc>
                          <a:spcPts val="2100"/>
                        </a:lnSpc>
                        <a:spcAft>
                          <a:spcPts val="0"/>
                        </a:spcAft>
                      </a:pPr>
                      <a:r>
                        <a:rPr lang="zh-CN" altLang="en-US" sz="1200" kern="0" dirty="0">
                          <a:solidFill>
                            <a:schemeClr val="dk1"/>
                          </a:solidFill>
                          <a:effectLst/>
                          <a:latin typeface="+mn-lt"/>
                          <a:ea typeface="+mn-ea"/>
                          <a:cs typeface="+mn-cs"/>
                        </a:rPr>
                        <a:t>环境安全（灾备防护等）</a:t>
                      </a:r>
                    </a:p>
                    <a:p>
                      <a:pPr algn="l">
                        <a:lnSpc>
                          <a:spcPts val="2100"/>
                        </a:lnSpc>
                        <a:spcAft>
                          <a:spcPts val="0"/>
                        </a:spcAft>
                      </a:pPr>
                      <a:r>
                        <a:rPr lang="zh-CN" altLang="en-US" sz="1200" kern="0" dirty="0">
                          <a:solidFill>
                            <a:schemeClr val="dk1"/>
                          </a:solidFill>
                          <a:effectLst/>
                          <a:latin typeface="+mn-lt"/>
                          <a:ea typeface="+mn-ea"/>
                          <a:cs typeface="+mn-cs"/>
                        </a:rPr>
                        <a:t>设备安全（设备防毁、</a:t>
                      </a:r>
                      <a:r>
                        <a:rPr lang="zh-CN" altLang="en-US" sz="1200" b="1" kern="0" dirty="0">
                          <a:solidFill>
                            <a:srgbClr val="FF0000"/>
                          </a:solidFill>
                          <a:effectLst/>
                          <a:latin typeface="+mn-lt"/>
                          <a:ea typeface="+mn-ea"/>
                          <a:cs typeface="+mn-cs"/>
                        </a:rPr>
                        <a:t>电磁屏蔽</a:t>
                      </a:r>
                      <a:r>
                        <a:rPr lang="zh-CN" altLang="en-US" sz="1200" kern="0" dirty="0">
                          <a:solidFill>
                            <a:schemeClr val="dk1"/>
                          </a:solidFill>
                          <a:effectLst/>
                          <a:latin typeface="+mn-lt"/>
                          <a:ea typeface="+mn-ea"/>
                          <a:cs typeface="+mn-cs"/>
                        </a:rPr>
                        <a:t>、防电磁干扰等）</a:t>
                      </a:r>
                    </a:p>
                    <a:p>
                      <a:pPr algn="l">
                        <a:lnSpc>
                          <a:spcPts val="2100"/>
                        </a:lnSpc>
                        <a:spcAft>
                          <a:spcPts val="0"/>
                        </a:spcAft>
                      </a:pPr>
                      <a:r>
                        <a:rPr lang="zh-CN" altLang="en-US" sz="1200" kern="0" dirty="0">
                          <a:solidFill>
                            <a:schemeClr val="dk1"/>
                          </a:solidFill>
                          <a:effectLst/>
                          <a:latin typeface="+mn-lt"/>
                          <a:ea typeface="+mn-ea"/>
                          <a:cs typeface="+mn-cs"/>
                        </a:rPr>
                        <a:t>介质安全（介质数据安全等）</a:t>
                      </a:r>
                    </a:p>
                  </a:txBody>
                  <a:tcPr marL="0" marR="0" marT="0" marB="0" anchor="ctr"/>
                </a:tc>
                <a:extLst>
                  <a:ext uri="{0D108BD9-81ED-4DB2-BD59-A6C34878D82A}">
                    <a16:rowId xmlns:a16="http://schemas.microsoft.com/office/drawing/2014/main" val="1482990257"/>
                  </a:ext>
                </a:extLst>
              </a:tr>
              <a:tr h="985520">
                <a:tc>
                  <a:txBody>
                    <a:bodyPr/>
                    <a:lstStyle/>
                    <a:p>
                      <a:pPr algn="ctr">
                        <a:lnSpc>
                          <a:spcPts val="2100"/>
                        </a:lnSpc>
                        <a:spcAft>
                          <a:spcPts val="0"/>
                        </a:spcAft>
                      </a:pPr>
                      <a:r>
                        <a:rPr lang="zh-CN" sz="1200" kern="0">
                          <a:effectLst/>
                        </a:rPr>
                        <a:t>主机安全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l">
                        <a:spcBef>
                          <a:spcPts val="1950"/>
                        </a:spcBef>
                        <a:spcAft>
                          <a:spcPts val="1950"/>
                        </a:spcAft>
                      </a:pPr>
                      <a:r>
                        <a:rPr lang="zh-CN" altLang="en-US" sz="1200" b="1" kern="0" dirty="0">
                          <a:solidFill>
                            <a:srgbClr val="FF0000"/>
                          </a:solidFill>
                          <a:effectLst/>
                          <a:latin typeface="+mn-lt"/>
                          <a:ea typeface="+mn-ea"/>
                          <a:cs typeface="+mn-cs"/>
                        </a:rPr>
                        <a:t>身份识别</a:t>
                      </a:r>
                      <a:r>
                        <a:rPr lang="zh-CN" altLang="en-US" sz="1200" kern="0" dirty="0">
                          <a:solidFill>
                            <a:schemeClr val="dk1"/>
                          </a:solidFill>
                          <a:effectLst/>
                          <a:latin typeface="+mn-lt"/>
                          <a:ea typeface="+mn-ea"/>
                          <a:cs typeface="+mn-cs"/>
                        </a:rPr>
                        <a:t>（电子</a:t>
                      </a:r>
                      <a:r>
                        <a:rPr lang="en-US" sz="1200" kern="0" dirty="0">
                          <a:solidFill>
                            <a:schemeClr val="dk1"/>
                          </a:solidFill>
                          <a:effectLst/>
                          <a:latin typeface="+mn-lt"/>
                          <a:ea typeface="+mn-ea"/>
                          <a:cs typeface="+mn-cs"/>
                        </a:rPr>
                        <a:t>/</a:t>
                      </a:r>
                      <a:r>
                        <a:rPr lang="zh-CN" altLang="en-US" sz="1200" kern="0" dirty="0">
                          <a:solidFill>
                            <a:schemeClr val="dk1"/>
                          </a:solidFill>
                          <a:effectLst/>
                          <a:latin typeface="+mn-lt"/>
                          <a:ea typeface="+mn-ea"/>
                          <a:cs typeface="+mn-cs"/>
                        </a:rPr>
                        <a:t>生物信息鉴 别）</a:t>
                      </a:r>
                      <a:br>
                        <a:rPr lang="en-US" sz="1200" kern="0" dirty="0">
                          <a:solidFill>
                            <a:schemeClr val="dk1"/>
                          </a:solidFill>
                          <a:effectLst/>
                          <a:latin typeface="+mn-lt"/>
                          <a:ea typeface="+mn-ea"/>
                          <a:cs typeface="+mn-cs"/>
                        </a:rPr>
                      </a:br>
                      <a:r>
                        <a:rPr lang="zh-CN" altLang="en-US" sz="1200" kern="0" dirty="0">
                          <a:solidFill>
                            <a:schemeClr val="dk1"/>
                          </a:solidFill>
                          <a:effectLst/>
                          <a:latin typeface="+mn-lt"/>
                          <a:ea typeface="+mn-ea"/>
                          <a:cs typeface="+mn-cs"/>
                        </a:rPr>
                        <a:t>主机防护（可信计算、入侵检测、访问控制等）</a:t>
                      </a:r>
                      <a:br>
                        <a:rPr lang="en-US" sz="1200" kern="0" dirty="0">
                          <a:solidFill>
                            <a:schemeClr val="dk1"/>
                          </a:solidFill>
                          <a:effectLst/>
                          <a:latin typeface="+mn-lt"/>
                          <a:ea typeface="+mn-ea"/>
                          <a:cs typeface="+mn-cs"/>
                        </a:rPr>
                      </a:br>
                      <a:r>
                        <a:rPr lang="zh-CN" altLang="en-US" sz="1200" b="1" kern="0" dirty="0">
                          <a:solidFill>
                            <a:srgbClr val="FF0000"/>
                          </a:solidFill>
                          <a:effectLst/>
                          <a:latin typeface="+mn-lt"/>
                          <a:ea typeface="+mn-ea"/>
                          <a:cs typeface="+mn-cs"/>
                        </a:rPr>
                        <a:t>防恶意代码</a:t>
                      </a:r>
                      <a:r>
                        <a:rPr lang="zh-CN" altLang="en-US" sz="1200" kern="0" dirty="0">
                          <a:solidFill>
                            <a:schemeClr val="dk1"/>
                          </a:solidFill>
                          <a:effectLst/>
                          <a:latin typeface="+mn-lt"/>
                          <a:ea typeface="+mn-ea"/>
                          <a:cs typeface="+mn-cs"/>
                        </a:rPr>
                        <a:t>（病毒防治等）</a:t>
                      </a:r>
                      <a:br>
                        <a:rPr lang="en-US" sz="1200" kern="0" dirty="0">
                          <a:solidFill>
                            <a:schemeClr val="dk1"/>
                          </a:solidFill>
                          <a:effectLst/>
                          <a:latin typeface="+mn-lt"/>
                          <a:ea typeface="+mn-ea"/>
                          <a:cs typeface="+mn-cs"/>
                        </a:rPr>
                      </a:br>
                      <a:r>
                        <a:rPr lang="zh-CN" altLang="en-US" sz="1200" b="1" kern="0" dirty="0">
                          <a:solidFill>
                            <a:srgbClr val="FF0000"/>
                          </a:solidFill>
                          <a:effectLst/>
                          <a:latin typeface="+mn-lt"/>
                          <a:ea typeface="+mn-ea"/>
                          <a:cs typeface="+mn-cs"/>
                        </a:rPr>
                        <a:t>操作系统安全</a:t>
                      </a:r>
                    </a:p>
                  </a:txBody>
                  <a:tcPr marL="0" marR="0" marT="0" marB="0" anchor="ctr"/>
                </a:tc>
                <a:extLst>
                  <a:ext uri="{0D108BD9-81ED-4DB2-BD59-A6C34878D82A}">
                    <a16:rowId xmlns:a16="http://schemas.microsoft.com/office/drawing/2014/main" val="3684231457"/>
                  </a:ext>
                </a:extLst>
              </a:tr>
              <a:tr h="671195">
                <a:tc>
                  <a:txBody>
                    <a:bodyPr/>
                    <a:lstStyle/>
                    <a:p>
                      <a:pPr algn="ctr">
                        <a:lnSpc>
                          <a:spcPts val="2100"/>
                        </a:lnSpc>
                        <a:spcAft>
                          <a:spcPts val="0"/>
                        </a:spcAft>
                      </a:pPr>
                      <a:r>
                        <a:rPr lang="zh-CN" altLang="en-US" sz="1200" b="1" kern="0" dirty="0">
                          <a:solidFill>
                            <a:schemeClr val="lt1"/>
                          </a:solidFill>
                          <a:effectLst/>
                          <a:latin typeface="+mn-lt"/>
                          <a:ea typeface="+mn-ea"/>
                          <a:cs typeface="+mn-cs"/>
                        </a:rPr>
                        <a:t>网络安全</a:t>
                      </a:r>
                    </a:p>
                  </a:txBody>
                  <a:tcPr marL="0" marR="0" marT="0" marB="0" anchor="ctr"/>
                </a:tc>
                <a:tc>
                  <a:txBody>
                    <a:bodyPr/>
                    <a:lstStyle/>
                    <a:p>
                      <a:r>
                        <a:rPr lang="zh-CN" altLang="zh-CN" sz="1200" kern="0" dirty="0">
                          <a:solidFill>
                            <a:schemeClr val="dk1"/>
                          </a:solidFill>
                          <a:effectLst/>
                          <a:latin typeface="+mn-lt"/>
                          <a:ea typeface="+mn-ea"/>
                          <a:cs typeface="+mn-cs"/>
                        </a:rPr>
                        <a:t>通信安全（通信鉴权、保密等）</a:t>
                      </a:r>
                      <a:br>
                        <a:rPr lang="en-US" altLang="zh-CN" sz="1200" kern="0" dirty="0">
                          <a:solidFill>
                            <a:schemeClr val="dk1"/>
                          </a:solidFill>
                          <a:effectLst/>
                          <a:latin typeface="+mn-lt"/>
                          <a:ea typeface="+mn-ea"/>
                          <a:cs typeface="+mn-cs"/>
                        </a:rPr>
                      </a:br>
                      <a:r>
                        <a:rPr lang="zh-CN" altLang="zh-CN" sz="1200" kern="0" dirty="0">
                          <a:solidFill>
                            <a:schemeClr val="dk1"/>
                          </a:solidFill>
                          <a:effectLst/>
                          <a:latin typeface="+mn-lt"/>
                          <a:ea typeface="+mn-ea"/>
                          <a:cs typeface="+mn-cs"/>
                        </a:rPr>
                        <a:t>网络监测（入侵检测、网络监测）</a:t>
                      </a:r>
                      <a:endParaRPr lang="zh-CN" altLang="en-US" sz="1200" kern="0" dirty="0">
                        <a:solidFill>
                          <a:schemeClr val="dk1"/>
                        </a:solidFill>
                        <a:effectLst/>
                        <a:latin typeface="+mn-lt"/>
                        <a:ea typeface="+mn-ea"/>
                        <a:cs typeface="+mn-cs"/>
                      </a:endParaRPr>
                    </a:p>
                  </a:txBody>
                  <a:tcPr marL="0" marR="0" marT="0" marB="0" anchor="ctr"/>
                </a:tc>
                <a:extLst>
                  <a:ext uri="{0D108BD9-81ED-4DB2-BD59-A6C34878D82A}">
                    <a16:rowId xmlns:a16="http://schemas.microsoft.com/office/drawing/2014/main" val="409381988"/>
                  </a:ext>
                </a:extLst>
              </a:tr>
              <a:tr h="620472">
                <a:tc>
                  <a:txBody>
                    <a:bodyPr/>
                    <a:lstStyle/>
                    <a:p>
                      <a:pPr algn="ctr">
                        <a:lnSpc>
                          <a:spcPts val="2100"/>
                        </a:lnSpc>
                        <a:spcAft>
                          <a:spcPts val="0"/>
                        </a:spcAft>
                      </a:pPr>
                      <a:r>
                        <a:rPr lang="zh-CN" altLang="en-US" sz="1200" b="1" kern="0" dirty="0">
                          <a:solidFill>
                            <a:schemeClr val="lt1"/>
                          </a:solidFill>
                          <a:effectLst/>
                          <a:latin typeface="+mn-lt"/>
                          <a:ea typeface="+mn-ea"/>
                          <a:cs typeface="+mn-cs"/>
                        </a:rPr>
                        <a:t>边界安全</a:t>
                      </a:r>
                    </a:p>
                    <a:p>
                      <a:pPr algn="ctr">
                        <a:lnSpc>
                          <a:spcPts val="2100"/>
                        </a:lnSpc>
                        <a:spcAft>
                          <a:spcPts val="0"/>
                        </a:spcAft>
                      </a:pPr>
                      <a:r>
                        <a:rPr lang="en-US" sz="1200" b="1" kern="0" dirty="0">
                          <a:solidFill>
                            <a:schemeClr val="lt1"/>
                          </a:solidFill>
                          <a:effectLst/>
                          <a:latin typeface="+mn-lt"/>
                          <a:ea typeface="+mn-ea"/>
                          <a:cs typeface="+mn-cs"/>
                        </a:rPr>
                        <a:t> </a:t>
                      </a:r>
                      <a:endParaRPr lang="zh-CN" altLang="en-US" sz="1200" b="1" kern="0" dirty="0">
                        <a:solidFill>
                          <a:schemeClr val="lt1"/>
                        </a:solidFill>
                        <a:effectLst/>
                        <a:latin typeface="+mn-lt"/>
                        <a:ea typeface="+mn-ea"/>
                        <a:cs typeface="+mn-cs"/>
                      </a:endParaRPr>
                    </a:p>
                  </a:txBody>
                  <a:tcPr marL="0" marR="0" marT="0" marB="0" anchor="ctr"/>
                </a:tc>
                <a:tc>
                  <a:txBody>
                    <a:bodyPr/>
                    <a:lstStyle/>
                    <a:p>
                      <a:pPr algn="l">
                        <a:spcBef>
                          <a:spcPts val="1950"/>
                        </a:spcBef>
                        <a:spcAft>
                          <a:spcPts val="1950"/>
                        </a:spcAft>
                      </a:pPr>
                      <a:r>
                        <a:rPr lang="zh-CN" altLang="en-US" sz="1200" b="1" kern="0" dirty="0">
                          <a:solidFill>
                            <a:srgbClr val="FF0000"/>
                          </a:solidFill>
                          <a:effectLst/>
                          <a:latin typeface="+mn-lt"/>
                          <a:ea typeface="+mn-ea"/>
                          <a:cs typeface="+mn-cs"/>
                        </a:rPr>
                        <a:t>内容安全</a:t>
                      </a:r>
                      <a:r>
                        <a:rPr lang="zh-CN" sz="1200" kern="0" dirty="0">
                          <a:effectLst/>
                          <a:latin typeface="Times New Roman" panose="02020603050405020304" pitchFamily="18" charset="0"/>
                          <a:ea typeface="宋体" panose="02010600030101010101" pitchFamily="2" charset="-122"/>
                          <a:cs typeface="Times New Roman" panose="02020603050405020304" pitchFamily="18" charset="0"/>
                        </a:rPr>
                        <a:t>（内容过滤与控制、防泄漏）边界安全边界隔离</a:t>
                      </a:r>
                      <a:br>
                        <a:rPr lang="en-US" sz="1200" kern="0" dirty="0">
                          <a:effectLst/>
                          <a:latin typeface="Times New Roman" panose="02020603050405020304" pitchFamily="18" charset="0"/>
                          <a:ea typeface="宋体" panose="02010600030101010101" pitchFamily="2" charset="-122"/>
                          <a:cs typeface="Times New Roman" panose="02020603050405020304" pitchFamily="18" charset="0"/>
                        </a:rPr>
                      </a:br>
                      <a:r>
                        <a:rPr lang="zh-CN" sz="1200" kern="0" dirty="0">
                          <a:effectLst/>
                          <a:latin typeface="Times New Roman" panose="02020603050405020304" pitchFamily="18" charset="0"/>
                          <a:ea typeface="宋体" panose="02010600030101010101" pitchFamily="2" charset="-122"/>
                          <a:cs typeface="Times New Roman" panose="02020603050405020304" pitchFamily="18" charset="0"/>
                        </a:rPr>
                        <a:t>入侵防范</a:t>
                      </a:r>
                      <a:br>
                        <a:rPr lang="en-US" sz="1200" kern="0" dirty="0">
                          <a:effectLst/>
                          <a:latin typeface="Times New Roman" panose="02020603050405020304" pitchFamily="18" charset="0"/>
                          <a:ea typeface="宋体" panose="02010600030101010101" pitchFamily="2" charset="-122"/>
                          <a:cs typeface="Times New Roman" panose="02020603050405020304" pitchFamily="18" charset="0"/>
                        </a:rPr>
                      </a:br>
                      <a:r>
                        <a:rPr lang="zh-CN" sz="1200" kern="0" dirty="0">
                          <a:effectLst/>
                          <a:latin typeface="Times New Roman" panose="02020603050405020304" pitchFamily="18" charset="0"/>
                          <a:ea typeface="宋体" panose="02010600030101010101" pitchFamily="2" charset="-122"/>
                          <a:cs typeface="Times New Roman" panose="02020603050405020304" pitchFamily="18" charset="0"/>
                        </a:rPr>
                        <a:t>边界访问控制（防火墙、安全路由器等</a:t>
                      </a:r>
                      <a:br>
                        <a:rPr lang="en-US" sz="1200" kern="0" dirty="0">
                          <a:effectLst/>
                          <a:latin typeface="Times New Roman" panose="02020603050405020304" pitchFamily="18" charset="0"/>
                          <a:ea typeface="宋体" panose="02010600030101010101" pitchFamily="2" charset="-122"/>
                          <a:cs typeface="Times New Roman" panose="02020603050405020304" pitchFamily="18" charset="0"/>
                        </a:rPr>
                      </a:br>
                      <a:r>
                        <a:rPr lang="zh-CN" altLang="en-US" sz="1200" b="1" kern="0" dirty="0">
                          <a:solidFill>
                            <a:srgbClr val="FF0000"/>
                          </a:solidFill>
                          <a:effectLst/>
                          <a:latin typeface="+mn-lt"/>
                          <a:ea typeface="+mn-ea"/>
                          <a:cs typeface="+mn-cs"/>
                        </a:rPr>
                        <a:t>网络终端安全</a:t>
                      </a:r>
                      <a:r>
                        <a:rPr lang="zh-CN" sz="1200" kern="0" dirty="0">
                          <a:effectLst/>
                          <a:latin typeface="Times New Roman" panose="02020603050405020304" pitchFamily="18" charset="0"/>
                          <a:ea typeface="宋体" panose="02010600030101010101" pitchFamily="2" charset="-122"/>
                          <a:cs typeface="Times New Roman" panose="02020603050405020304" pitchFamily="18" charset="0"/>
                        </a:rPr>
                        <a:t>（接入控制等）</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458613895"/>
                  </a:ext>
                </a:extLst>
              </a:tr>
            </a:tbl>
          </a:graphicData>
        </a:graphic>
      </p:graphicFrame>
      <p:graphicFrame>
        <p:nvGraphicFramePr>
          <p:cNvPr id="4" name="表格 3">
            <a:extLst>
              <a:ext uri="{FF2B5EF4-FFF2-40B4-BE49-F238E27FC236}">
                <a16:creationId xmlns:a16="http://schemas.microsoft.com/office/drawing/2014/main" id="{E1B3E42A-8D0A-4CA4-AB8A-979C92866B0F}"/>
              </a:ext>
            </a:extLst>
          </p:cNvPr>
          <p:cNvGraphicFramePr>
            <a:graphicFrameLocks noGrp="1"/>
          </p:cNvGraphicFramePr>
          <p:nvPr>
            <p:extLst>
              <p:ext uri="{D42A27DB-BD31-4B8C-83A1-F6EECF244321}">
                <p14:modId xmlns:p14="http://schemas.microsoft.com/office/powerpoint/2010/main" val="1895611493"/>
              </p:ext>
            </p:extLst>
          </p:nvPr>
        </p:nvGraphicFramePr>
        <p:xfrm>
          <a:off x="4572000" y="1352980"/>
          <a:ext cx="4392488" cy="3672407"/>
        </p:xfrm>
        <a:graphic>
          <a:graphicData uri="http://schemas.openxmlformats.org/drawingml/2006/table">
            <a:tbl>
              <a:tblPr firstRow="1" firstCol="1" bandRow="1">
                <a:tableStyleId>{5C22544A-7EE6-4342-B048-85BDC9FD1C3A}</a:tableStyleId>
              </a:tblPr>
              <a:tblGrid>
                <a:gridCol w="864096">
                  <a:extLst>
                    <a:ext uri="{9D8B030D-6E8A-4147-A177-3AD203B41FA5}">
                      <a16:colId xmlns:a16="http://schemas.microsoft.com/office/drawing/2014/main" val="1044663654"/>
                    </a:ext>
                  </a:extLst>
                </a:gridCol>
                <a:gridCol w="3528392">
                  <a:extLst>
                    <a:ext uri="{9D8B030D-6E8A-4147-A177-3AD203B41FA5}">
                      <a16:colId xmlns:a16="http://schemas.microsoft.com/office/drawing/2014/main" val="2654855928"/>
                    </a:ext>
                  </a:extLst>
                </a:gridCol>
              </a:tblGrid>
              <a:tr h="255401">
                <a:tc>
                  <a:txBody>
                    <a:bodyPr/>
                    <a:lstStyle/>
                    <a:p>
                      <a:pPr algn="ctr">
                        <a:lnSpc>
                          <a:spcPts val="2100"/>
                        </a:lnSpc>
                        <a:spcAft>
                          <a:spcPts val="0"/>
                        </a:spcAft>
                      </a:pPr>
                      <a:r>
                        <a:rPr lang="zh-CN" sz="1200" kern="0">
                          <a:effectLst/>
                        </a:rPr>
                        <a:t>一级分类</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2100"/>
                        </a:lnSpc>
                        <a:spcAft>
                          <a:spcPts val="0"/>
                        </a:spcAft>
                      </a:pPr>
                      <a:r>
                        <a:rPr lang="zh-CN" sz="1200" kern="0">
                          <a:effectLst/>
                        </a:rPr>
                        <a:t>二级分类</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81437178"/>
                  </a:ext>
                </a:extLst>
              </a:tr>
              <a:tr h="561710">
                <a:tc>
                  <a:txBody>
                    <a:bodyPr/>
                    <a:lstStyle/>
                    <a:p>
                      <a:pPr algn="ctr">
                        <a:lnSpc>
                          <a:spcPts val="2100"/>
                        </a:lnSpc>
                        <a:spcAft>
                          <a:spcPts val="0"/>
                        </a:spcAft>
                      </a:pPr>
                      <a:r>
                        <a:rPr lang="zh-CN" sz="1200" kern="0" dirty="0">
                          <a:solidFill>
                            <a:schemeClr val="bg1"/>
                          </a:solidFill>
                          <a:effectLst/>
                          <a:latin typeface="Calibri" panose="020F0502020204030204" pitchFamily="34" charset="0"/>
                          <a:ea typeface="宋体" panose="02010600030101010101" pitchFamily="2" charset="-122"/>
                          <a:cs typeface="+mn-cs"/>
                        </a:rPr>
                        <a:t>应用安</a:t>
                      </a:r>
                      <a:r>
                        <a:rPr lang="zh-CN" sz="1200" kern="0" dirty="0">
                          <a:solidFill>
                            <a:schemeClr val="bg1"/>
                          </a:solidFill>
                          <a:effectLst/>
                          <a:latin typeface="Calibri" panose="020F0502020204030204" pitchFamily="34" charset="0"/>
                          <a:ea typeface="MS Mincho" panose="02020609040205080304" pitchFamily="49" charset="-128"/>
                          <a:cs typeface="+mn-cs"/>
                        </a:rPr>
                        <a:t>全</a:t>
                      </a:r>
                      <a:endParaRPr lang="zh-CN" sz="12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2100"/>
                        </a:lnSpc>
                        <a:spcAft>
                          <a:spcPts val="0"/>
                        </a:spcAft>
                      </a:pPr>
                      <a:r>
                        <a:rPr lang="en-US" sz="1200" kern="0" dirty="0">
                          <a:solidFill>
                            <a:schemeClr val="bg1"/>
                          </a:solidFill>
                          <a:effectLst/>
                          <a:latin typeface="Times New Roman" panose="02020603050405020304" pitchFamily="18" charset="0"/>
                          <a:ea typeface="+mn-ea"/>
                          <a:cs typeface="Times New Roman" panose="02020603050405020304" pitchFamily="18" charset="0"/>
                        </a:rPr>
                        <a:t> </a:t>
                      </a:r>
                      <a:endParaRPr lang="zh-CN" sz="12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l">
                        <a:spcBef>
                          <a:spcPts val="1950"/>
                        </a:spcBef>
                        <a:spcAft>
                          <a:spcPts val="1950"/>
                        </a:spcAft>
                      </a:pPr>
                      <a:r>
                        <a:rPr lang="zh-CN" altLang="en-US" sz="1200" b="1" kern="0" dirty="0">
                          <a:solidFill>
                            <a:srgbClr val="FF0000"/>
                          </a:solidFill>
                          <a:effectLst/>
                          <a:latin typeface="+mn-lt"/>
                          <a:ea typeface="+mn-ea"/>
                          <a:cs typeface="+mn-cs"/>
                        </a:rPr>
                        <a:t>应用服务安全</a:t>
                      </a:r>
                      <a:br>
                        <a:rPr lang="en-US" sz="1200" kern="0" dirty="0">
                          <a:effectLst/>
                          <a:latin typeface="Times New Roman" panose="02020603050405020304" pitchFamily="18" charset="0"/>
                          <a:ea typeface="宋体" panose="02010600030101010101" pitchFamily="2" charset="-122"/>
                          <a:cs typeface="Times New Roman" panose="02020603050405020304" pitchFamily="18" charset="0"/>
                        </a:rPr>
                      </a:br>
                      <a:r>
                        <a:rPr lang="zh-CN" sz="1200" kern="0" dirty="0">
                          <a:effectLst/>
                          <a:latin typeface="Times New Roman" panose="02020603050405020304" pitchFamily="18" charset="0"/>
                          <a:ea typeface="宋体" panose="02010600030101010101" pitchFamily="2" charset="-122"/>
                          <a:cs typeface="Times New Roman" panose="02020603050405020304" pitchFamily="18" charset="0"/>
                        </a:rPr>
                        <a:t>应用服务安全支持</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482990257"/>
                  </a:ext>
                </a:extLst>
              </a:tr>
              <a:tr h="1045350">
                <a:tc>
                  <a:txBody>
                    <a:bodyPr/>
                    <a:lstStyle/>
                    <a:p>
                      <a:pPr algn="ctr">
                        <a:lnSpc>
                          <a:spcPts val="2100"/>
                        </a:lnSpc>
                        <a:spcAft>
                          <a:spcPts val="0"/>
                        </a:spcAft>
                      </a:pPr>
                      <a:r>
                        <a:rPr lang="zh-CN" altLang="en-US" sz="1200" b="1" kern="0" dirty="0">
                          <a:solidFill>
                            <a:srgbClr val="FF0000"/>
                          </a:solidFill>
                          <a:effectLst/>
                          <a:latin typeface="+mn-lt"/>
                          <a:ea typeface="+mn-ea"/>
                          <a:cs typeface="+mn-cs"/>
                        </a:rPr>
                        <a:t>数据安全</a:t>
                      </a:r>
                    </a:p>
                  </a:txBody>
                  <a:tcPr marL="0" marR="0" marT="0" marB="0" anchor="ctr"/>
                </a:tc>
                <a:tc>
                  <a:txBody>
                    <a:bodyPr/>
                    <a:lstStyle/>
                    <a:p>
                      <a:pPr algn="l">
                        <a:spcBef>
                          <a:spcPts val="1950"/>
                        </a:spcBef>
                        <a:spcAft>
                          <a:spcPts val="1950"/>
                        </a:spcAft>
                      </a:pPr>
                      <a:r>
                        <a:rPr lang="zh-CN" sz="1200" kern="0" dirty="0">
                          <a:effectLst/>
                          <a:latin typeface="Times New Roman" panose="02020603050405020304" pitchFamily="18" charset="0"/>
                          <a:ea typeface="宋体" panose="02010600030101010101" pitchFamily="2" charset="-122"/>
                          <a:cs typeface="Times New Roman" panose="02020603050405020304" pitchFamily="18" charset="0"/>
                        </a:rPr>
                        <a:t>数据平台安全（安全数据库、数据库安全部件等）</a:t>
                      </a:r>
                      <a:br>
                        <a:rPr lang="en-US" sz="1200" kern="0" dirty="0">
                          <a:effectLst/>
                          <a:latin typeface="Times New Roman" panose="02020603050405020304" pitchFamily="18" charset="0"/>
                          <a:ea typeface="宋体" panose="02010600030101010101" pitchFamily="2" charset="-122"/>
                          <a:cs typeface="Times New Roman" panose="02020603050405020304" pitchFamily="18" charset="0"/>
                        </a:rPr>
                      </a:br>
                      <a:r>
                        <a:rPr lang="zh-CN" sz="1200" kern="0" dirty="0">
                          <a:effectLst/>
                          <a:latin typeface="Times New Roman" panose="02020603050405020304" pitchFamily="18" charset="0"/>
                          <a:ea typeface="宋体" panose="02010600030101010101" pitchFamily="2" charset="-122"/>
                          <a:cs typeface="Times New Roman" panose="02020603050405020304" pitchFamily="18" charset="0"/>
                        </a:rPr>
                        <a:t>备份与恢复</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684231457"/>
                  </a:ext>
                </a:extLst>
              </a:tr>
              <a:tr h="984149">
                <a:tc>
                  <a:txBody>
                    <a:bodyPr/>
                    <a:lstStyle/>
                    <a:p>
                      <a:pPr algn="ctr">
                        <a:lnSpc>
                          <a:spcPts val="2100"/>
                        </a:lnSpc>
                        <a:spcAft>
                          <a:spcPts val="0"/>
                        </a:spcAft>
                      </a:pPr>
                      <a:r>
                        <a:rPr lang="zh-CN" sz="1200" kern="0" dirty="0">
                          <a:solidFill>
                            <a:schemeClr val="bg1"/>
                          </a:solidFill>
                          <a:effectLst/>
                          <a:latin typeface="Calibri" panose="020F0502020204030204" pitchFamily="34" charset="0"/>
                          <a:ea typeface="MS Mincho" panose="02020609040205080304" pitchFamily="49" charset="-128"/>
                          <a:cs typeface="+mn-cs"/>
                        </a:rPr>
                        <a:t>安全管理与支持</a:t>
                      </a:r>
                      <a:endParaRPr lang="zh-CN" sz="12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2100"/>
                        </a:lnSpc>
                        <a:spcAft>
                          <a:spcPts val="0"/>
                        </a:spcAft>
                      </a:pPr>
                      <a:r>
                        <a:rPr lang="en-US" sz="1200" kern="0" dirty="0">
                          <a:solidFill>
                            <a:schemeClr val="bg1"/>
                          </a:solidFill>
                          <a:effectLst/>
                          <a:latin typeface="Times New Roman" panose="02020603050405020304" pitchFamily="18" charset="0"/>
                          <a:ea typeface="+mn-ea"/>
                          <a:cs typeface="Times New Roman" panose="02020603050405020304" pitchFamily="18" charset="0"/>
                        </a:rPr>
                        <a:t> </a:t>
                      </a:r>
                      <a:endParaRPr lang="zh-CN" sz="12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l">
                        <a:spcBef>
                          <a:spcPts val="1950"/>
                        </a:spcBef>
                        <a:spcAft>
                          <a:spcPts val="1950"/>
                        </a:spcAft>
                      </a:pPr>
                      <a:r>
                        <a:rPr lang="zh-CN" sz="1200" kern="0" dirty="0">
                          <a:effectLst/>
                          <a:latin typeface="Times New Roman" panose="02020603050405020304" pitchFamily="18" charset="0"/>
                          <a:ea typeface="宋体" panose="02010600030101010101" pitchFamily="2" charset="-122"/>
                          <a:cs typeface="Times New Roman" panose="02020603050405020304" pitchFamily="18" charset="0"/>
                        </a:rPr>
                        <a:t>综合审计</a:t>
                      </a:r>
                      <a:br>
                        <a:rPr lang="en-US" sz="1200" kern="0" dirty="0">
                          <a:effectLst/>
                          <a:latin typeface="Times New Roman" panose="02020603050405020304" pitchFamily="18" charset="0"/>
                          <a:ea typeface="宋体" panose="02010600030101010101" pitchFamily="2" charset="-122"/>
                          <a:cs typeface="Times New Roman" panose="02020603050405020304" pitchFamily="18" charset="0"/>
                        </a:rPr>
                      </a:br>
                      <a:r>
                        <a:rPr lang="zh-CN" altLang="en-US" sz="1200" b="1" kern="0" dirty="0">
                          <a:solidFill>
                            <a:srgbClr val="FF0000"/>
                          </a:solidFill>
                          <a:effectLst/>
                          <a:latin typeface="+mn-lt"/>
                          <a:ea typeface="+mn-ea"/>
                          <a:cs typeface="+mn-cs"/>
                        </a:rPr>
                        <a:t>应急响应支持</a:t>
                      </a:r>
                      <a:br>
                        <a:rPr lang="en-US" sz="1200" kern="0" dirty="0">
                          <a:effectLst/>
                          <a:latin typeface="Times New Roman" panose="02020603050405020304" pitchFamily="18" charset="0"/>
                          <a:ea typeface="宋体" panose="02010600030101010101" pitchFamily="2" charset="-122"/>
                          <a:cs typeface="Times New Roman" panose="02020603050405020304" pitchFamily="18" charset="0"/>
                        </a:rPr>
                      </a:br>
                      <a:r>
                        <a:rPr lang="zh-CN" sz="1200" kern="0" dirty="0">
                          <a:effectLst/>
                          <a:latin typeface="Times New Roman" panose="02020603050405020304" pitchFamily="18" charset="0"/>
                          <a:ea typeface="宋体" panose="02010600030101010101" pitchFamily="2" charset="-122"/>
                          <a:cs typeface="Times New Roman" panose="02020603050405020304" pitchFamily="18" charset="0"/>
                        </a:rPr>
                        <a:t>密码支持（密钥管理）</a:t>
                      </a:r>
                      <a:br>
                        <a:rPr lang="en-US" sz="1200" kern="0" dirty="0">
                          <a:effectLst/>
                          <a:latin typeface="Times New Roman" panose="02020603050405020304" pitchFamily="18" charset="0"/>
                          <a:ea typeface="宋体" panose="02010600030101010101" pitchFamily="2" charset="-122"/>
                          <a:cs typeface="Times New Roman" panose="02020603050405020304" pitchFamily="18" charset="0"/>
                        </a:rPr>
                      </a:br>
                      <a:r>
                        <a:rPr lang="zh-CN" sz="1200" kern="0" dirty="0">
                          <a:effectLst/>
                          <a:latin typeface="Times New Roman" panose="02020603050405020304" pitchFamily="18" charset="0"/>
                          <a:ea typeface="宋体" panose="02010600030101010101" pitchFamily="2" charset="-122"/>
                          <a:cs typeface="Times New Roman" panose="02020603050405020304" pitchFamily="18" charset="0"/>
                        </a:rPr>
                        <a:t>风险评估</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（正向）</a:t>
                      </a:r>
                      <a:br>
                        <a:rPr lang="en-US" sz="1200" kern="0" dirty="0">
                          <a:effectLst/>
                          <a:latin typeface="Times New Roman" panose="02020603050405020304" pitchFamily="18" charset="0"/>
                          <a:ea typeface="宋体" panose="02010600030101010101" pitchFamily="2" charset="-122"/>
                          <a:cs typeface="Times New Roman" panose="02020603050405020304" pitchFamily="18" charset="0"/>
                        </a:rPr>
                      </a:br>
                      <a:r>
                        <a:rPr lang="zh-CN" sz="1200" kern="0" dirty="0">
                          <a:effectLst/>
                          <a:latin typeface="Times New Roman" panose="02020603050405020304" pitchFamily="18" charset="0"/>
                          <a:ea typeface="宋体" panose="02010600030101010101" pitchFamily="2" charset="-122"/>
                          <a:cs typeface="Times New Roman" panose="02020603050405020304" pitchFamily="18" charset="0"/>
                        </a:rPr>
                        <a:t>安全管理（安全产品管理平台、安全监控等）</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09381988"/>
                  </a:ext>
                </a:extLst>
              </a:tr>
              <a:tr h="825797">
                <a:tc>
                  <a:txBody>
                    <a:bodyPr/>
                    <a:lstStyle/>
                    <a:p>
                      <a:pPr algn="ctr">
                        <a:lnSpc>
                          <a:spcPts val="2100"/>
                        </a:lnSpc>
                        <a:spcAft>
                          <a:spcPts val="0"/>
                        </a:spcAft>
                      </a:pPr>
                      <a:r>
                        <a:rPr lang="zh-CN" sz="1200" kern="0" dirty="0">
                          <a:solidFill>
                            <a:schemeClr val="bg1"/>
                          </a:solidFill>
                          <a:effectLst/>
                          <a:latin typeface="Calibri" panose="020F0502020204030204" pitchFamily="34" charset="0"/>
                          <a:ea typeface="MS Mincho" panose="02020609040205080304" pitchFamily="49" charset="-128"/>
                          <a:cs typeface="MS Mincho" panose="02020609040205080304" pitchFamily="49" charset="-128"/>
                        </a:rPr>
                        <a:t>其他</a:t>
                      </a:r>
                      <a:endParaRPr lang="zh-CN" sz="12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2100"/>
                        </a:lnSpc>
                        <a:spcAft>
                          <a:spcPts val="0"/>
                        </a:spcAft>
                      </a:pPr>
                      <a:r>
                        <a:rPr lang="en-US" sz="12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2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l">
                        <a:lnSpc>
                          <a:spcPts val="2100"/>
                        </a:lnSpc>
                        <a:spcAft>
                          <a:spcPts val="0"/>
                        </a:spcAft>
                      </a:pPr>
                      <a:r>
                        <a:rPr lang="en-US" sz="1200" kern="0" dirty="0">
                          <a:solidFill>
                            <a:srgbClr val="25252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1200" kern="0" dirty="0">
                          <a:solidFill>
                            <a:srgbClr val="252525"/>
                          </a:solidFill>
                          <a:effectLst/>
                          <a:latin typeface="Times New Roman" panose="02020603050405020304" pitchFamily="18" charset="0"/>
                          <a:ea typeface="Times New Roman" panose="02020603050405020304" pitchFamily="18" charset="0"/>
                          <a:cs typeface="Times New Roman" panose="02020603050405020304" pitchFamily="18" charset="0"/>
                        </a:rPr>
                        <a:t>渗透测试</a:t>
                      </a:r>
                      <a:endParaRPr lang="en-US" altLang="zh-CN" sz="1200" kern="0" dirty="0">
                        <a:solidFill>
                          <a:srgbClr val="252525"/>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l">
                        <a:lnSpc>
                          <a:spcPts val="2100"/>
                        </a:lnSpc>
                        <a:spcAft>
                          <a:spcPts val="0"/>
                        </a:spcAft>
                      </a:pPr>
                      <a:r>
                        <a:rPr lang="zh-CN" altLang="en-US" sz="1200" kern="0" dirty="0">
                          <a:solidFill>
                            <a:srgbClr val="252525"/>
                          </a:solidFill>
                          <a:effectLst/>
                          <a:latin typeface="Times New Roman" panose="02020603050405020304" pitchFamily="18" charset="0"/>
                          <a:ea typeface="宋体" panose="02010600030101010101" pitchFamily="2" charset="-122"/>
                          <a:cs typeface="Times New Roman" panose="02020603050405020304" pitchFamily="18" charset="0"/>
                        </a:rPr>
                        <a:t>黑盒测试</a:t>
                      </a:r>
                      <a:r>
                        <a:rPr lang="zh-CN" altLang="en-US" sz="1200" kern="100" dirty="0">
                          <a:solidFill>
                            <a:srgbClr val="252525"/>
                          </a:solidFill>
                          <a:effectLst/>
                          <a:latin typeface="Calibri" panose="020F0502020204030204" pitchFamily="34" charset="0"/>
                          <a:ea typeface="宋体" panose="02010600030101010101" pitchFamily="2" charset="-122"/>
                          <a:cs typeface="Times New Roman" panose="02020603050405020304" pitchFamily="18" charset="0"/>
                        </a:rPr>
                        <a:t>及评估</a:t>
                      </a:r>
                      <a:endParaRPr lang="en-US" altLang="zh-CN" sz="1200" kern="100" dirty="0">
                        <a:solidFill>
                          <a:srgbClr val="252525"/>
                        </a:solidFill>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2100"/>
                        </a:lnSpc>
                        <a:spcAft>
                          <a:spcPts val="0"/>
                        </a:spcAft>
                      </a:pPr>
                      <a:r>
                        <a:rPr lang="zh-CN" altLang="en-US" sz="1200" b="1" kern="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模拟攻击与问题发现</a:t>
                      </a:r>
                      <a:endParaRPr lang="en-US" altLang="zh-CN" sz="1200" b="1" kern="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458613895"/>
                  </a:ext>
                </a:extLst>
              </a:tr>
            </a:tbl>
          </a:graphicData>
        </a:graphic>
      </p:graphicFrame>
      <p:sp>
        <p:nvSpPr>
          <p:cNvPr id="5" name="矩形 4">
            <a:extLst>
              <a:ext uri="{FF2B5EF4-FFF2-40B4-BE49-F238E27FC236}">
                <a16:creationId xmlns:a16="http://schemas.microsoft.com/office/drawing/2014/main" id="{E16F1AA7-7534-4112-A174-8C99CCFF4196}"/>
              </a:ext>
            </a:extLst>
          </p:cNvPr>
          <p:cNvSpPr/>
          <p:nvPr/>
        </p:nvSpPr>
        <p:spPr>
          <a:xfrm>
            <a:off x="35496" y="771550"/>
            <a:ext cx="8928992"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r>
              <a:rPr lang="zh-CN" altLang="en-US" dirty="0"/>
              <a:t> 下图中红色的部分，公安部和网信办正在修订新标准；</a:t>
            </a:r>
            <a:r>
              <a:rPr lang="en-US" altLang="zh-CN" dirty="0"/>
              <a:t>2. </a:t>
            </a:r>
            <a:r>
              <a:rPr lang="zh-CN" altLang="en-US" dirty="0"/>
              <a:t>黑色部分，产品指标基准率达</a:t>
            </a:r>
            <a:r>
              <a:rPr lang="en-US" altLang="zh-CN" dirty="0"/>
              <a:t>90%</a:t>
            </a:r>
            <a:r>
              <a:rPr lang="zh-CN" altLang="en-US" dirty="0"/>
              <a:t>以上。</a:t>
            </a:r>
          </a:p>
        </p:txBody>
      </p:sp>
    </p:spTree>
    <p:extLst>
      <p:ext uri="{BB962C8B-B14F-4D97-AF65-F5344CB8AC3E}">
        <p14:creationId xmlns:p14="http://schemas.microsoft.com/office/powerpoint/2010/main" val="4187338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http://img.chyxx.com/2015/11/20151117132001_m.png">
            <a:extLst>
              <a:ext uri="{FF2B5EF4-FFF2-40B4-BE49-F238E27FC236}">
                <a16:creationId xmlns:a16="http://schemas.microsoft.com/office/drawing/2014/main" id="{8F4737BB-32FD-49A6-9EFA-05A6AEA9436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96416" y="1177032"/>
            <a:ext cx="6239448" cy="3708852"/>
          </a:xfrm>
          <a:prstGeom prst="rect">
            <a:avLst/>
          </a:prstGeom>
          <a:noFill/>
          <a:ln>
            <a:noFill/>
          </a:ln>
        </p:spPr>
      </p:pic>
      <p:sp>
        <p:nvSpPr>
          <p:cNvPr id="3" name="文本框 2">
            <a:extLst>
              <a:ext uri="{FF2B5EF4-FFF2-40B4-BE49-F238E27FC236}">
                <a16:creationId xmlns:a16="http://schemas.microsoft.com/office/drawing/2014/main" id="{AFA38BF1-6844-416C-B4A5-7D5CB9D6ECB9}"/>
              </a:ext>
            </a:extLst>
          </p:cNvPr>
          <p:cNvSpPr txBox="1"/>
          <p:nvPr/>
        </p:nvSpPr>
        <p:spPr>
          <a:xfrm>
            <a:off x="107503" y="118113"/>
            <a:ext cx="7893495"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二、行业中的“信息安全产品类别及性能指标”</a:t>
            </a:r>
            <a:endParaRPr lang="zh-CN" altLang="en-US" sz="1400"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E632DDE5-DB14-4F13-AF10-25A046510332}"/>
              </a:ext>
            </a:extLst>
          </p:cNvPr>
          <p:cNvSpPr/>
          <p:nvPr/>
        </p:nvSpPr>
        <p:spPr>
          <a:xfrm>
            <a:off x="40628" y="634400"/>
            <a:ext cx="2880320" cy="4524315"/>
          </a:xfrm>
          <a:prstGeom prst="rect">
            <a:avLst/>
          </a:prstGeom>
        </p:spPr>
        <p:txBody>
          <a:bodyPr wrap="square">
            <a:spAutoFit/>
          </a:bodyPr>
          <a:lstStyle/>
          <a:p>
            <a:r>
              <a:rPr lang="zh-CN" altLang="zh-CN" kern="0" dirty="0">
                <a:solidFill>
                  <a:srgbClr val="252525"/>
                </a:solidFill>
                <a:cs typeface="Times New Roman" panose="02020603050405020304" pitchFamily="18" charset="0"/>
              </a:rPr>
              <a:t>根据产品形态，可以分为安全硬件、安全软件和安全服务</a:t>
            </a:r>
            <a:r>
              <a:rPr lang="en-US" altLang="zh-CN" kern="0" dirty="0">
                <a:solidFill>
                  <a:srgbClr val="252525"/>
                </a:solidFill>
                <a:cs typeface="Times New Roman" panose="02020603050405020304" pitchFamily="18" charset="0"/>
              </a:rPr>
              <a:t>3</a:t>
            </a:r>
            <a:r>
              <a:rPr lang="zh-CN" altLang="zh-CN" kern="0" dirty="0">
                <a:solidFill>
                  <a:srgbClr val="252525"/>
                </a:solidFill>
                <a:cs typeface="Times New Roman" panose="02020603050405020304" pitchFamily="18" charset="0"/>
              </a:rPr>
              <a:t>大类。其中安全硬件包括防火墙、入侵检测</a:t>
            </a:r>
            <a:r>
              <a:rPr lang="en-US" altLang="zh-CN" kern="0" dirty="0">
                <a:solidFill>
                  <a:srgbClr val="252525"/>
                </a:solidFill>
                <a:cs typeface="Times New Roman" panose="02020603050405020304" pitchFamily="18" charset="0"/>
              </a:rPr>
              <a:t>/</a:t>
            </a:r>
            <a:r>
              <a:rPr lang="zh-CN" altLang="zh-CN" kern="0" dirty="0">
                <a:solidFill>
                  <a:srgbClr val="252525"/>
                </a:solidFill>
                <a:cs typeface="Times New Roman" panose="02020603050405020304" pitchFamily="18" charset="0"/>
              </a:rPr>
              <a:t>防护、统一威胁管理</a:t>
            </a:r>
            <a:r>
              <a:rPr lang="en-US" altLang="zh-CN" kern="0" dirty="0">
                <a:solidFill>
                  <a:srgbClr val="252525"/>
                </a:solidFill>
                <a:cs typeface="Times New Roman" panose="02020603050405020304" pitchFamily="18" charset="0"/>
              </a:rPr>
              <a:t>(UTM)</a:t>
            </a:r>
            <a:r>
              <a:rPr lang="zh-CN" altLang="zh-CN" kern="0" dirty="0">
                <a:solidFill>
                  <a:srgbClr val="252525"/>
                </a:solidFill>
                <a:cs typeface="Times New Roman" panose="02020603050405020304" pitchFamily="18" charset="0"/>
              </a:rPr>
              <a:t>等</a:t>
            </a:r>
            <a:r>
              <a:rPr lang="zh-CN" altLang="en-US" kern="0" dirty="0">
                <a:solidFill>
                  <a:srgbClr val="252525"/>
                </a:solidFill>
                <a:cs typeface="Times New Roman" panose="02020603050405020304" pitchFamily="18" charset="0"/>
              </a:rPr>
              <a:t>。</a:t>
            </a:r>
            <a:endParaRPr lang="en-US" altLang="zh-CN" kern="0" dirty="0">
              <a:solidFill>
                <a:srgbClr val="252525"/>
              </a:solidFill>
              <a:cs typeface="Times New Roman" panose="02020603050405020304" pitchFamily="18" charset="0"/>
            </a:endParaRPr>
          </a:p>
          <a:p>
            <a:pPr marL="285750" indent="-285750">
              <a:buFont typeface="Arial" panose="020B0604020202020204" pitchFamily="34" charset="0"/>
              <a:buChar char="•"/>
            </a:pPr>
            <a:r>
              <a:rPr lang="en-US" altLang="zh-CN" kern="0" dirty="0">
                <a:solidFill>
                  <a:srgbClr val="252525"/>
                </a:solidFill>
                <a:cs typeface="Times New Roman" panose="02020603050405020304" pitchFamily="18" charset="0"/>
              </a:rPr>
              <a:t>2015-2018</a:t>
            </a:r>
            <a:r>
              <a:rPr lang="zh-CN" altLang="en-US" kern="0" dirty="0">
                <a:solidFill>
                  <a:srgbClr val="252525"/>
                </a:solidFill>
                <a:cs typeface="Times New Roman" panose="02020603050405020304" pitchFamily="18" charset="0"/>
              </a:rPr>
              <a:t>年以来，国内行业跟随国际发展和企业市场需求，</a:t>
            </a:r>
            <a:r>
              <a:rPr lang="en-US" altLang="zh-CN" kern="0" dirty="0">
                <a:solidFill>
                  <a:srgbClr val="252525"/>
                </a:solidFill>
                <a:cs typeface="Times New Roman" panose="02020603050405020304" pitchFamily="18" charset="0"/>
              </a:rPr>
              <a:t>OEM</a:t>
            </a:r>
            <a:r>
              <a:rPr lang="zh-CN" altLang="en-US" kern="0" dirty="0">
                <a:solidFill>
                  <a:srgbClr val="252525"/>
                </a:solidFill>
                <a:cs typeface="Times New Roman" panose="02020603050405020304" pitchFamily="18" charset="0"/>
              </a:rPr>
              <a:t>及封装国际产品，市场划分大约为</a:t>
            </a:r>
            <a:r>
              <a:rPr lang="en-US" altLang="zh-CN" kern="0" dirty="0">
                <a:solidFill>
                  <a:srgbClr val="252525"/>
                </a:solidFill>
                <a:cs typeface="Times New Roman" panose="02020603050405020304" pitchFamily="18" charset="0"/>
              </a:rPr>
              <a:t>45%</a:t>
            </a:r>
            <a:r>
              <a:rPr lang="zh-CN" altLang="en-US" kern="0" dirty="0">
                <a:solidFill>
                  <a:srgbClr val="252525"/>
                </a:solidFill>
                <a:cs typeface="Times New Roman" panose="02020603050405020304" pitchFamily="18" charset="0"/>
              </a:rPr>
              <a:t>为国内企业，</a:t>
            </a:r>
            <a:r>
              <a:rPr lang="en-US" altLang="zh-CN" kern="0" dirty="0">
                <a:solidFill>
                  <a:srgbClr val="252525"/>
                </a:solidFill>
                <a:cs typeface="Times New Roman" panose="02020603050405020304" pitchFamily="18" charset="0"/>
              </a:rPr>
              <a:t>35%</a:t>
            </a:r>
            <a:r>
              <a:rPr lang="zh-CN" altLang="en-US" kern="0" dirty="0">
                <a:solidFill>
                  <a:srgbClr val="252525"/>
                </a:solidFill>
                <a:cs typeface="Times New Roman" panose="02020603050405020304" pitchFamily="18" charset="0"/>
              </a:rPr>
              <a:t>约为国外企业，</a:t>
            </a:r>
            <a:r>
              <a:rPr lang="en-US" altLang="zh-CN" kern="0" dirty="0">
                <a:solidFill>
                  <a:srgbClr val="252525"/>
                </a:solidFill>
                <a:cs typeface="Times New Roman" panose="02020603050405020304" pitchFamily="18" charset="0"/>
              </a:rPr>
              <a:t>20%</a:t>
            </a:r>
            <a:r>
              <a:rPr lang="zh-CN" altLang="en-US" kern="0" dirty="0">
                <a:solidFill>
                  <a:srgbClr val="252525"/>
                </a:solidFill>
                <a:cs typeface="Times New Roman" panose="02020603050405020304" pitchFamily="18" charset="0"/>
              </a:rPr>
              <a:t>约为免费及开源应用。</a:t>
            </a:r>
            <a:endParaRPr lang="en-US" altLang="zh-CN" kern="0" dirty="0">
              <a:solidFill>
                <a:srgbClr val="252525"/>
              </a:solidFill>
              <a:cs typeface="Times New Roman" panose="02020603050405020304" pitchFamily="18" charset="0"/>
            </a:endParaRPr>
          </a:p>
          <a:p>
            <a:pPr marL="285750" indent="-285750">
              <a:buFont typeface="Arial" panose="020B0604020202020204" pitchFamily="34" charset="0"/>
              <a:buChar char="•"/>
            </a:pPr>
            <a:r>
              <a:rPr lang="zh-CN" altLang="en-US" kern="0" dirty="0">
                <a:solidFill>
                  <a:srgbClr val="252525"/>
                </a:solidFill>
                <a:cs typeface="Times New Roman" panose="02020603050405020304" pitchFamily="18" charset="0"/>
              </a:rPr>
              <a:t>安全类服务占</a:t>
            </a:r>
            <a:r>
              <a:rPr lang="en-US" altLang="zh-CN" kern="0" dirty="0">
                <a:solidFill>
                  <a:srgbClr val="252525"/>
                </a:solidFill>
                <a:cs typeface="Times New Roman" panose="02020603050405020304" pitchFamily="18" charset="0"/>
              </a:rPr>
              <a:t>85%</a:t>
            </a:r>
            <a:r>
              <a:rPr lang="zh-CN" altLang="en-US" kern="0" dirty="0">
                <a:solidFill>
                  <a:srgbClr val="252525"/>
                </a:solidFill>
                <a:cs typeface="Times New Roman" panose="02020603050405020304" pitchFamily="18" charset="0"/>
              </a:rPr>
              <a:t>左右，硬件类产品滞销成为安全企业的困局。</a:t>
            </a:r>
            <a:endParaRPr lang="en-US" altLang="zh-CN" kern="0" dirty="0">
              <a:solidFill>
                <a:srgbClr val="252525"/>
              </a:solidFill>
              <a:cs typeface="Times New Roman" panose="02020603050405020304" pitchFamily="18" charset="0"/>
            </a:endParaRPr>
          </a:p>
        </p:txBody>
      </p:sp>
      <p:sp>
        <p:nvSpPr>
          <p:cNvPr id="5" name="文本框 4">
            <a:extLst>
              <a:ext uri="{FF2B5EF4-FFF2-40B4-BE49-F238E27FC236}">
                <a16:creationId xmlns:a16="http://schemas.microsoft.com/office/drawing/2014/main" id="{1CAE43C0-0AEE-4CBC-80B3-C5FF6E44BC2F}"/>
              </a:ext>
            </a:extLst>
          </p:cNvPr>
          <p:cNvSpPr txBox="1"/>
          <p:nvPr/>
        </p:nvSpPr>
        <p:spPr>
          <a:xfrm>
            <a:off x="4788024" y="4639739"/>
            <a:ext cx="4032448" cy="369332"/>
          </a:xfrm>
          <a:prstGeom prst="rect">
            <a:avLst/>
          </a:prstGeom>
          <a:noFill/>
        </p:spPr>
        <p:txBody>
          <a:bodyPr wrap="square" rtlCol="0">
            <a:spAutoFit/>
          </a:bodyPr>
          <a:lstStyle/>
          <a:p>
            <a:r>
              <a:rPr lang="en-US" altLang="zh-CN" b="1" dirty="0">
                <a:solidFill>
                  <a:srgbClr val="FF0000"/>
                </a:solidFill>
              </a:rPr>
              <a:t>11</a:t>
            </a:r>
            <a:r>
              <a:rPr lang="zh-CN" altLang="en-US" b="1" dirty="0">
                <a:solidFill>
                  <a:srgbClr val="FF0000"/>
                </a:solidFill>
              </a:rPr>
              <a:t>大类硬件、</a:t>
            </a:r>
            <a:r>
              <a:rPr lang="en-US" altLang="zh-CN" b="1" dirty="0">
                <a:solidFill>
                  <a:srgbClr val="FF0000"/>
                </a:solidFill>
              </a:rPr>
              <a:t>4</a:t>
            </a:r>
            <a:r>
              <a:rPr lang="zh-CN" altLang="en-US" b="1" dirty="0">
                <a:solidFill>
                  <a:srgbClr val="FF0000"/>
                </a:solidFill>
              </a:rPr>
              <a:t>大类服务、</a:t>
            </a:r>
            <a:r>
              <a:rPr lang="en-US" altLang="zh-CN" b="1" dirty="0">
                <a:solidFill>
                  <a:srgbClr val="FF0000"/>
                </a:solidFill>
              </a:rPr>
              <a:t>16</a:t>
            </a:r>
            <a:r>
              <a:rPr lang="zh-CN" altLang="en-US" b="1" dirty="0">
                <a:solidFill>
                  <a:srgbClr val="FF0000"/>
                </a:solidFill>
              </a:rPr>
              <a:t>大类软件</a:t>
            </a:r>
          </a:p>
        </p:txBody>
      </p:sp>
    </p:spTree>
    <p:extLst>
      <p:ext uri="{BB962C8B-B14F-4D97-AF65-F5344CB8AC3E}">
        <p14:creationId xmlns:p14="http://schemas.microsoft.com/office/powerpoint/2010/main" val="2503769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050"/>
          <p:cNvSpPr>
            <a:spLocks noChangeShapeType="1"/>
          </p:cNvSpPr>
          <p:nvPr/>
        </p:nvSpPr>
        <p:spPr bwMode="auto">
          <a:xfrm>
            <a:off x="2483768" y="843558"/>
            <a:ext cx="0" cy="31242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TextBox 21"/>
          <p:cNvSpPr txBox="1">
            <a:spLocks noChangeArrowheads="1"/>
          </p:cNvSpPr>
          <p:nvPr/>
        </p:nvSpPr>
        <p:spPr bwMode="auto">
          <a:xfrm>
            <a:off x="2843809" y="1394192"/>
            <a:ext cx="5400600" cy="2144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marL="285750" indent="-285750">
              <a:lnSpc>
                <a:spcPts val="4000"/>
              </a:lnSpc>
              <a:buBlip>
                <a:blip r:embed="rId2"/>
              </a:buBlip>
            </a:pPr>
            <a:r>
              <a:rPr lang="zh-CN" altLang="en-US" sz="2000" dirty="0">
                <a:solidFill>
                  <a:schemeClr val="tx1">
                    <a:lumMod val="65000"/>
                    <a:lumOff val="35000"/>
                  </a:schemeClr>
                </a:solidFill>
                <a:latin typeface="微软雅黑" pitchFamily="34" charset="-122"/>
              </a:rPr>
              <a:t>信息安全的世界观、方法论</a:t>
            </a:r>
            <a:endParaRPr lang="en-US" altLang="zh-CN" sz="2000" dirty="0">
              <a:solidFill>
                <a:schemeClr val="tx1">
                  <a:lumMod val="65000"/>
                  <a:lumOff val="35000"/>
                </a:schemeClr>
              </a:solidFill>
              <a:latin typeface="微软雅黑" pitchFamily="34" charset="-122"/>
            </a:endParaRPr>
          </a:p>
          <a:p>
            <a:pPr marL="285750" indent="-285750">
              <a:lnSpc>
                <a:spcPts val="4000"/>
              </a:lnSpc>
              <a:buBlip>
                <a:blip r:embed="rId2"/>
              </a:buBlip>
            </a:pPr>
            <a:r>
              <a:rPr lang="zh-CN" altLang="en-US" sz="2000" dirty="0">
                <a:solidFill>
                  <a:schemeClr val="tx1">
                    <a:lumMod val="65000"/>
                    <a:lumOff val="35000"/>
                  </a:schemeClr>
                </a:solidFill>
                <a:latin typeface="微软雅黑" pitchFamily="34" charset="-122"/>
              </a:rPr>
              <a:t>信息安全产品类别及性能指标</a:t>
            </a:r>
          </a:p>
          <a:p>
            <a:pPr marL="285750" indent="-285750">
              <a:lnSpc>
                <a:spcPts val="4000"/>
              </a:lnSpc>
              <a:buBlip>
                <a:blip r:embed="rId2"/>
              </a:buBlip>
            </a:pPr>
            <a:r>
              <a:rPr lang="zh-CN" altLang="en-US" sz="2000" b="1" dirty="0">
                <a:solidFill>
                  <a:srgbClr val="FF0000"/>
                </a:solidFill>
                <a:latin typeface="微软雅黑" pitchFamily="34" charset="-122"/>
              </a:rPr>
              <a:t>信息安全的防御边界与措施</a:t>
            </a:r>
            <a:endParaRPr lang="en-US" altLang="zh-CN" sz="2000" b="1" dirty="0">
              <a:solidFill>
                <a:srgbClr val="FF0000"/>
              </a:solidFill>
              <a:latin typeface="微软雅黑" pitchFamily="34" charset="-122"/>
            </a:endParaRPr>
          </a:p>
          <a:p>
            <a:pPr marL="285750" indent="-285750">
              <a:lnSpc>
                <a:spcPts val="4000"/>
              </a:lnSpc>
              <a:buBlip>
                <a:blip r:embed="rId2"/>
              </a:buBlip>
            </a:pPr>
            <a:r>
              <a:rPr lang="zh-CN" altLang="en-US" sz="2000" dirty="0">
                <a:solidFill>
                  <a:schemeClr val="tx1">
                    <a:lumMod val="65000"/>
                    <a:lumOff val="35000"/>
                  </a:schemeClr>
                </a:solidFill>
                <a:latin typeface="微软雅黑" pitchFamily="34" charset="-122"/>
              </a:rPr>
              <a:t>技术培训团队简介</a:t>
            </a:r>
          </a:p>
        </p:txBody>
      </p:sp>
      <p:sp>
        <p:nvSpPr>
          <p:cNvPr id="5" name="TextBox 21"/>
          <p:cNvSpPr txBox="1">
            <a:spLocks noChangeArrowheads="1"/>
          </p:cNvSpPr>
          <p:nvPr/>
        </p:nvSpPr>
        <p:spPr bwMode="auto">
          <a:xfrm>
            <a:off x="593558" y="1394192"/>
            <a:ext cx="1656184" cy="183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a:lnSpc>
                <a:spcPct val="150000"/>
              </a:lnSpc>
            </a:pPr>
            <a:r>
              <a:rPr lang="zh-CN" altLang="en-US" sz="4000" spc="600" dirty="0">
                <a:solidFill>
                  <a:schemeClr val="tx1">
                    <a:lumMod val="65000"/>
                    <a:lumOff val="35000"/>
                  </a:schemeClr>
                </a:solidFill>
                <a:latin typeface="微软雅黑" pitchFamily="34" charset="-122"/>
              </a:rPr>
              <a:t>交流大纲</a:t>
            </a:r>
            <a:endParaRPr lang="en-US" altLang="zh-CN" sz="4000" spc="600" dirty="0">
              <a:solidFill>
                <a:schemeClr val="tx1">
                  <a:lumMod val="65000"/>
                  <a:lumOff val="35000"/>
                </a:schemeClr>
              </a:solidFill>
              <a:latin typeface="微软雅黑" pitchFamily="34" charset="-122"/>
            </a:endParaRPr>
          </a:p>
        </p:txBody>
      </p:sp>
    </p:spTree>
    <p:extLst>
      <p:ext uri="{BB962C8B-B14F-4D97-AF65-F5344CB8AC3E}">
        <p14:creationId xmlns:p14="http://schemas.microsoft.com/office/powerpoint/2010/main" val="3854672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20F3BD6-FB05-4A25-AB4E-E16D6B393E44}"/>
              </a:ext>
            </a:extLst>
          </p:cNvPr>
          <p:cNvSpPr txBox="1"/>
          <p:nvPr/>
        </p:nvSpPr>
        <p:spPr>
          <a:xfrm>
            <a:off x="107503" y="118113"/>
            <a:ext cx="7893495"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一、行业案例</a:t>
            </a:r>
            <a:endParaRPr lang="zh-CN" altLang="en-US" sz="1400" b="1" dirty="0">
              <a:solidFill>
                <a:schemeClr val="tx1">
                  <a:lumMod val="65000"/>
                  <a:lumOff val="35000"/>
                </a:schemeClr>
              </a:solidFill>
              <a:latin typeface="微软雅黑" pitchFamily="34" charset="-122"/>
              <a:ea typeface="微软雅黑" pitchFamily="34" charset="-122"/>
            </a:endParaRPr>
          </a:p>
        </p:txBody>
      </p:sp>
      <p:grpSp>
        <p:nvGrpSpPr>
          <p:cNvPr id="3" name="组合 2">
            <a:extLst>
              <a:ext uri="{FF2B5EF4-FFF2-40B4-BE49-F238E27FC236}">
                <a16:creationId xmlns:a16="http://schemas.microsoft.com/office/drawing/2014/main" id="{A4873AA0-73C4-4428-AC1C-FE1759E7687D}"/>
              </a:ext>
            </a:extLst>
          </p:cNvPr>
          <p:cNvGrpSpPr/>
          <p:nvPr/>
        </p:nvGrpSpPr>
        <p:grpSpPr>
          <a:xfrm>
            <a:off x="3392260" y="737283"/>
            <a:ext cx="5068172" cy="3922699"/>
            <a:chOff x="1813832" y="1291281"/>
            <a:chExt cx="7277100" cy="4999535"/>
          </a:xfrm>
        </p:grpSpPr>
        <p:pic>
          <p:nvPicPr>
            <p:cNvPr id="4" name="[环球财经连线]摩根大通数据泄漏_半数美国家庭受影响">
              <a:hlinkClick r:id="" action="ppaction://media"/>
              <a:extLst>
                <a:ext uri="{FF2B5EF4-FFF2-40B4-BE49-F238E27FC236}">
                  <a16:creationId xmlns:a16="http://schemas.microsoft.com/office/drawing/2014/main" id="{FDD1A09E-BBDE-4DA2-9AFF-96DE56AF48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13832" y="1291281"/>
              <a:ext cx="7277100" cy="4999535"/>
            </a:xfrm>
            <a:prstGeom prst="rect">
              <a:avLst/>
            </a:prstGeom>
          </p:spPr>
        </p:pic>
        <p:sp>
          <p:nvSpPr>
            <p:cNvPr id="5" name="矩形 4">
              <a:extLst>
                <a:ext uri="{FF2B5EF4-FFF2-40B4-BE49-F238E27FC236}">
                  <a16:creationId xmlns:a16="http://schemas.microsoft.com/office/drawing/2014/main" id="{57DB17CA-161E-408D-A027-67FAFEF58AB3}"/>
                </a:ext>
              </a:extLst>
            </p:cNvPr>
            <p:cNvSpPr/>
            <p:nvPr/>
          </p:nvSpPr>
          <p:spPr>
            <a:xfrm>
              <a:off x="1813832" y="5399203"/>
              <a:ext cx="7277100" cy="8916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举全球盈利能力最强公司</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摩根大通：美国历史上影响最深、波及最广的信息泄露事件</a:t>
              </a:r>
            </a:p>
          </p:txBody>
        </p:sp>
      </p:grpSp>
      <p:sp>
        <p:nvSpPr>
          <p:cNvPr id="6" name="文本框 5">
            <a:extLst>
              <a:ext uri="{FF2B5EF4-FFF2-40B4-BE49-F238E27FC236}">
                <a16:creationId xmlns:a16="http://schemas.microsoft.com/office/drawing/2014/main" id="{49CA2510-142F-4C56-B228-50AB8DCE87F2}"/>
              </a:ext>
            </a:extLst>
          </p:cNvPr>
          <p:cNvSpPr txBox="1"/>
          <p:nvPr/>
        </p:nvSpPr>
        <p:spPr>
          <a:xfrm>
            <a:off x="145915" y="1786920"/>
            <a:ext cx="3246345" cy="156966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波及美国</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半人口敏感信息；</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个领域的执法机关参与调查</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直接被拖库</a:t>
            </a:r>
            <a:r>
              <a:rPr lang="en-US" altLang="zh-CN" sz="1600" dirty="0">
                <a:latin typeface="微软雅黑" panose="020B0503020204020204" pitchFamily="34" charset="-122"/>
                <a:ea typeface="微软雅黑" panose="020B0503020204020204" pitchFamily="34" charset="-122"/>
              </a:rPr>
              <a:t>8300</a:t>
            </a:r>
            <a:r>
              <a:rPr lang="zh-CN" altLang="en-US" sz="1600" dirty="0">
                <a:latin typeface="微软雅黑" panose="020B0503020204020204" pitchFamily="34" charset="-122"/>
                <a:ea typeface="微软雅黑" panose="020B0503020204020204" pitchFamily="34" charset="-122"/>
              </a:rPr>
              <a:t>万账户信息；</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a:t>
            </a:r>
          </a:p>
        </p:txBody>
      </p:sp>
      <p:sp>
        <p:nvSpPr>
          <p:cNvPr id="7" name="文本框 6">
            <a:extLst>
              <a:ext uri="{FF2B5EF4-FFF2-40B4-BE49-F238E27FC236}">
                <a16:creationId xmlns:a16="http://schemas.microsoft.com/office/drawing/2014/main" id="{C79D320B-4BC9-49C3-9806-4529471C2BA0}"/>
              </a:ext>
            </a:extLst>
          </p:cNvPr>
          <p:cNvSpPr txBox="1"/>
          <p:nvPr/>
        </p:nvSpPr>
        <p:spPr>
          <a:xfrm>
            <a:off x="242621" y="993455"/>
            <a:ext cx="2592288" cy="646331"/>
          </a:xfrm>
          <a:prstGeom prst="rect">
            <a:avLst/>
          </a:prstGeom>
          <a:noFill/>
        </p:spPr>
        <p:txBody>
          <a:bodyPr wrap="square" rtlCol="0">
            <a:spAutoFit/>
          </a:bodyPr>
          <a:lstStyle/>
          <a:p>
            <a:r>
              <a:rPr lang="zh-CN" altLang="en-US" b="1" dirty="0">
                <a:latin typeface="黑体" panose="02010609060101010101" pitchFamily="49" charset="-122"/>
                <a:ea typeface="黑体" panose="02010609060101010101" pitchFamily="49" charset="-122"/>
              </a:rPr>
              <a:t>美国等发达国家的事件更多、经历更丰富：</a:t>
            </a:r>
          </a:p>
        </p:txBody>
      </p:sp>
    </p:spTree>
    <p:extLst>
      <p:ext uri="{BB962C8B-B14F-4D97-AF65-F5344CB8AC3E}">
        <p14:creationId xmlns:p14="http://schemas.microsoft.com/office/powerpoint/2010/main" val="908698276"/>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07504" y="118113"/>
            <a:ext cx="7560840"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一、“信息安全”其实是个“孪生兄弟”</a:t>
            </a:r>
            <a:endParaRPr lang="zh-CN" altLang="en-US" sz="1400" b="1" dirty="0">
              <a:solidFill>
                <a:schemeClr val="tx1">
                  <a:lumMod val="65000"/>
                  <a:lumOff val="35000"/>
                </a:schemeClr>
              </a:solidFill>
              <a:latin typeface="微软雅黑" pitchFamily="34" charset="-122"/>
              <a:ea typeface="微软雅黑" pitchFamily="34" charset="-122"/>
            </a:endParaRPr>
          </a:p>
        </p:txBody>
      </p:sp>
      <p:pic>
        <p:nvPicPr>
          <p:cNvPr id="3" name="图片 2">
            <a:extLst>
              <a:ext uri="{FF2B5EF4-FFF2-40B4-BE49-F238E27FC236}">
                <a16:creationId xmlns:a16="http://schemas.microsoft.com/office/drawing/2014/main" id="{8C23E188-B724-4FE0-BE46-01E8EA90FA9B}"/>
              </a:ext>
            </a:extLst>
          </p:cNvPr>
          <p:cNvPicPr>
            <a:picLocks noChangeAspect="1"/>
          </p:cNvPicPr>
          <p:nvPr/>
        </p:nvPicPr>
        <p:blipFill>
          <a:blip r:embed="rId2"/>
          <a:stretch>
            <a:fillRect/>
          </a:stretch>
        </p:blipFill>
        <p:spPr>
          <a:xfrm>
            <a:off x="395536" y="2623912"/>
            <a:ext cx="5770113" cy="2427531"/>
          </a:xfrm>
          <a:prstGeom prst="rect">
            <a:avLst/>
          </a:prstGeom>
        </p:spPr>
      </p:pic>
      <p:sp>
        <p:nvSpPr>
          <p:cNvPr id="5" name="文本框 4">
            <a:extLst>
              <a:ext uri="{FF2B5EF4-FFF2-40B4-BE49-F238E27FC236}">
                <a16:creationId xmlns:a16="http://schemas.microsoft.com/office/drawing/2014/main" id="{6D1C4E70-BB69-4FB0-9D26-E398C2973FE4}"/>
              </a:ext>
            </a:extLst>
          </p:cNvPr>
          <p:cNvSpPr txBox="1"/>
          <p:nvPr/>
        </p:nvSpPr>
        <p:spPr>
          <a:xfrm>
            <a:off x="683568" y="978026"/>
            <a:ext cx="3050359" cy="1477328"/>
          </a:xfrm>
          <a:prstGeom prst="rect">
            <a:avLst/>
          </a:prstGeom>
          <a:noFill/>
        </p:spPr>
        <p:txBody>
          <a:bodyPr wrap="square" rtlCol="0">
            <a:spAutoFit/>
          </a:bodyPr>
          <a:lstStyle/>
          <a:p>
            <a:r>
              <a:rPr lang="en-US" altLang="zh-CN" dirty="0"/>
              <a:t>2016</a:t>
            </a:r>
            <a:r>
              <a:rPr lang="zh-CN" altLang="en-US" dirty="0"/>
              <a:t>年开始，国家使信息对抗技术从一门单纯的军事学学科，发展成面向一门综合性大学、社会普通大众的新学科。</a:t>
            </a:r>
          </a:p>
        </p:txBody>
      </p:sp>
      <p:pic>
        <p:nvPicPr>
          <p:cNvPr id="6" name="图片 5">
            <a:extLst>
              <a:ext uri="{FF2B5EF4-FFF2-40B4-BE49-F238E27FC236}">
                <a16:creationId xmlns:a16="http://schemas.microsoft.com/office/drawing/2014/main" id="{AFBEAB5E-CA7A-43BE-BB1A-669B1654A407}"/>
              </a:ext>
            </a:extLst>
          </p:cNvPr>
          <p:cNvPicPr>
            <a:picLocks noChangeAspect="1"/>
          </p:cNvPicPr>
          <p:nvPr/>
        </p:nvPicPr>
        <p:blipFill>
          <a:blip r:embed="rId3"/>
          <a:stretch>
            <a:fillRect/>
          </a:stretch>
        </p:blipFill>
        <p:spPr>
          <a:xfrm>
            <a:off x="4147080" y="881164"/>
            <a:ext cx="4788024" cy="1671052"/>
          </a:xfrm>
          <a:prstGeom prst="rect">
            <a:avLst/>
          </a:prstGeom>
        </p:spPr>
      </p:pic>
      <p:sp>
        <p:nvSpPr>
          <p:cNvPr id="4" name="矩形 3">
            <a:extLst>
              <a:ext uri="{FF2B5EF4-FFF2-40B4-BE49-F238E27FC236}">
                <a16:creationId xmlns:a16="http://schemas.microsoft.com/office/drawing/2014/main" id="{EEA04FE8-E759-4FD0-977B-1369B94094D1}"/>
              </a:ext>
            </a:extLst>
          </p:cNvPr>
          <p:cNvSpPr/>
          <p:nvPr/>
        </p:nvSpPr>
        <p:spPr>
          <a:xfrm>
            <a:off x="7956376" y="1226748"/>
            <a:ext cx="978728" cy="12766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1386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312" y="536634"/>
            <a:ext cx="5608866" cy="730713"/>
          </a:xfrm>
          <a:prstGeom prst="rect">
            <a:avLst/>
          </a:prstGeom>
          <a:noFill/>
        </p:spPr>
        <p:txBody>
          <a:bodyPr wrap="square" rtlCol="0">
            <a:spAutoFit/>
          </a:bodyPr>
          <a:lstStyle/>
          <a:p>
            <a:pPr>
              <a:lnSpc>
                <a:spcPct val="150000"/>
              </a:lnSpc>
            </a:pPr>
            <a:r>
              <a:rPr lang="en-US" altLang="zh-CN" sz="1500" b="1" dirty="0">
                <a:latin typeface="微软雅黑" panose="020B0503020204020204" pitchFamily="34" charset="-122"/>
                <a:ea typeface="微软雅黑" panose="020B0503020204020204" pitchFamily="34" charset="-122"/>
              </a:rPr>
              <a:t>CHASE</a:t>
            </a:r>
            <a:r>
              <a:rPr lang="zh-CN" altLang="en-US" sz="1500" b="1" dirty="0">
                <a:latin typeface="微软雅黑" panose="020B0503020204020204" pitchFamily="34" charset="-122"/>
                <a:ea typeface="微软雅黑" panose="020B0503020204020204" pitchFamily="34" charset="-122"/>
              </a:rPr>
              <a:t>泄露事件</a:t>
            </a:r>
            <a:r>
              <a:rPr lang="zh-CN" altLang="en-US" sz="1500" b="1" dirty="0">
                <a:solidFill>
                  <a:srgbClr val="FF0000"/>
                </a:solidFill>
                <a:latin typeface="隶书" panose="02010509060101010101" pitchFamily="49" charset="-122"/>
                <a:ea typeface="隶书" panose="02010509060101010101" pitchFamily="49" charset="-122"/>
              </a:rPr>
              <a:t>“</a:t>
            </a:r>
            <a:r>
              <a:rPr lang="zh-CN" altLang="en-US" sz="1500" b="1" dirty="0">
                <a:solidFill>
                  <a:srgbClr val="FF0000"/>
                </a:solidFill>
                <a:latin typeface="微软雅黑" panose="020B0503020204020204" pitchFamily="34" charset="-122"/>
                <a:ea typeface="微软雅黑" panose="020B0503020204020204" pitchFamily="34" charset="-122"/>
              </a:rPr>
              <a:t>之后发生的事情</a:t>
            </a:r>
            <a:r>
              <a:rPr lang="zh-CN" altLang="en-US" sz="1500" b="1" dirty="0">
                <a:solidFill>
                  <a:srgbClr val="FF0000"/>
                </a:solidFill>
                <a:latin typeface="隶书" panose="02010509060101010101" pitchFamily="49" charset="-122"/>
                <a:ea typeface="隶书" panose="02010509060101010101" pitchFamily="49" charset="-122"/>
              </a:rPr>
              <a:t>”</a:t>
            </a:r>
            <a:endParaRPr lang="en-US" altLang="zh-CN" sz="1500" b="1" dirty="0">
              <a:solidFill>
                <a:srgbClr val="FF0000"/>
              </a:solidFill>
              <a:latin typeface="隶书" panose="02010509060101010101" pitchFamily="49" charset="-122"/>
              <a:ea typeface="隶书" panose="02010509060101010101" pitchFamily="49" charset="-122"/>
            </a:endParaRPr>
          </a:p>
          <a:p>
            <a:pPr>
              <a:lnSpc>
                <a:spcPct val="150000"/>
              </a:lnSpc>
            </a:pPr>
            <a:endParaRPr lang="en-US" altLang="zh-CN" sz="1500" b="1" dirty="0">
              <a:solidFill>
                <a:srgbClr val="FF0000"/>
              </a:solidFill>
              <a:latin typeface="隶书" panose="02010509060101010101" pitchFamily="49" charset="-122"/>
              <a:ea typeface="隶书" panose="02010509060101010101" pitchFamily="49" charset="-122"/>
            </a:endParaRPr>
          </a:p>
        </p:txBody>
      </p:sp>
      <p:sp>
        <p:nvSpPr>
          <p:cNvPr id="12" name="矩形 11"/>
          <p:cNvSpPr/>
          <p:nvPr/>
        </p:nvSpPr>
        <p:spPr>
          <a:xfrm>
            <a:off x="133298" y="1036129"/>
            <a:ext cx="3323045" cy="365036"/>
          </a:xfrm>
          <a:prstGeom prst="rect">
            <a:avLst/>
          </a:prstGeom>
        </p:spPr>
        <p:txBody>
          <a:bodyPr wrap="square">
            <a:spAutoFit/>
          </a:bodyPr>
          <a:lstStyle/>
          <a:p>
            <a:pPr>
              <a:lnSpc>
                <a:spcPct val="150000"/>
              </a:lnSpc>
            </a:pPr>
            <a:r>
              <a:rPr lang="zh-CN" altLang="en-US" sz="1350" b="1" dirty="0">
                <a:latin typeface="微软雅黑" panose="020B0503020204020204" pitchFamily="34" charset="-122"/>
                <a:ea typeface="微软雅黑" panose="020B0503020204020204" pitchFamily="34" charset="-122"/>
              </a:rPr>
              <a:t>下面这张图被称为：戴蒙被推上台阶</a:t>
            </a:r>
            <a:endParaRPr lang="en-US" altLang="zh-CN" sz="1350" b="1" dirty="0">
              <a:solidFill>
                <a:srgbClr val="FF0000"/>
              </a:solidFill>
              <a:latin typeface="隶书" panose="02010509060101010101" pitchFamily="49" charset="-122"/>
              <a:ea typeface="隶书" panose="02010509060101010101" pitchFamily="49" charset="-122"/>
            </a:endParaRPr>
          </a:p>
        </p:txBody>
      </p:sp>
      <p:sp>
        <p:nvSpPr>
          <p:cNvPr id="18" name="文本框 17">
            <a:extLst>
              <a:ext uri="{FF2B5EF4-FFF2-40B4-BE49-F238E27FC236}">
                <a16:creationId xmlns:a16="http://schemas.microsoft.com/office/drawing/2014/main" id="{63B8A432-9223-45C9-A4AA-50C02A141180}"/>
              </a:ext>
            </a:extLst>
          </p:cNvPr>
          <p:cNvSpPr txBox="1"/>
          <p:nvPr/>
        </p:nvSpPr>
        <p:spPr>
          <a:xfrm>
            <a:off x="107503" y="118113"/>
            <a:ext cx="7893495"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二、案例深度分析</a:t>
            </a:r>
            <a:endParaRPr lang="zh-CN" altLang="en-US" sz="1400" b="1" dirty="0">
              <a:solidFill>
                <a:schemeClr val="tx1">
                  <a:lumMod val="65000"/>
                  <a:lumOff val="35000"/>
                </a:schemeClr>
              </a:solidFill>
              <a:latin typeface="微软雅黑" pitchFamily="34" charset="-122"/>
              <a:ea typeface="微软雅黑" pitchFamily="34" charset="-122"/>
            </a:endParaRPr>
          </a:p>
        </p:txBody>
      </p:sp>
      <p:graphicFrame>
        <p:nvGraphicFramePr>
          <p:cNvPr id="19" name="图示 18">
            <a:extLst>
              <a:ext uri="{FF2B5EF4-FFF2-40B4-BE49-F238E27FC236}">
                <a16:creationId xmlns:a16="http://schemas.microsoft.com/office/drawing/2014/main" id="{ABBA2785-1611-4B5D-838C-4C4C3FD97614}"/>
              </a:ext>
            </a:extLst>
          </p:cNvPr>
          <p:cNvGraphicFramePr/>
          <p:nvPr>
            <p:extLst>
              <p:ext uri="{D42A27DB-BD31-4B8C-83A1-F6EECF244321}">
                <p14:modId xmlns:p14="http://schemas.microsoft.com/office/powerpoint/2010/main" val="352519573"/>
              </p:ext>
            </p:extLst>
          </p:nvPr>
        </p:nvGraphicFramePr>
        <p:xfrm>
          <a:off x="133298" y="655794"/>
          <a:ext cx="8624731" cy="5207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a:extLst>
              <a:ext uri="{FF2B5EF4-FFF2-40B4-BE49-F238E27FC236}">
                <a16:creationId xmlns:a16="http://schemas.microsoft.com/office/drawing/2014/main" id="{FEE5F632-082A-458F-966B-D136E3EF90CC}"/>
              </a:ext>
            </a:extLst>
          </p:cNvPr>
          <p:cNvPicPr>
            <a:picLocks noChangeAspect="1"/>
          </p:cNvPicPr>
          <p:nvPr/>
        </p:nvPicPr>
        <p:blipFill>
          <a:blip r:embed="rId8"/>
          <a:stretch>
            <a:fillRect/>
          </a:stretch>
        </p:blipFill>
        <p:spPr>
          <a:xfrm>
            <a:off x="21769" y="2420635"/>
            <a:ext cx="1371600" cy="914400"/>
          </a:xfrm>
          <a:prstGeom prst="rect">
            <a:avLst/>
          </a:prstGeom>
        </p:spPr>
      </p:pic>
      <p:pic>
        <p:nvPicPr>
          <p:cNvPr id="4" name="图片 3">
            <a:extLst>
              <a:ext uri="{FF2B5EF4-FFF2-40B4-BE49-F238E27FC236}">
                <a16:creationId xmlns:a16="http://schemas.microsoft.com/office/drawing/2014/main" id="{99679611-8BCA-448E-AF9C-A24B477037EA}"/>
              </a:ext>
            </a:extLst>
          </p:cNvPr>
          <p:cNvPicPr>
            <a:picLocks noChangeAspect="1"/>
          </p:cNvPicPr>
          <p:nvPr/>
        </p:nvPicPr>
        <p:blipFill>
          <a:blip r:embed="rId9"/>
          <a:stretch>
            <a:fillRect/>
          </a:stretch>
        </p:blipFill>
        <p:spPr>
          <a:xfrm>
            <a:off x="3567872" y="1420510"/>
            <a:ext cx="1390650" cy="971550"/>
          </a:xfrm>
          <a:prstGeom prst="rect">
            <a:avLst/>
          </a:prstGeom>
        </p:spPr>
      </p:pic>
      <p:pic>
        <p:nvPicPr>
          <p:cNvPr id="9" name="图片 8">
            <a:extLst>
              <a:ext uri="{FF2B5EF4-FFF2-40B4-BE49-F238E27FC236}">
                <a16:creationId xmlns:a16="http://schemas.microsoft.com/office/drawing/2014/main" id="{7D6B4255-9A89-4DEA-B13E-307E4DC768EA}"/>
              </a:ext>
            </a:extLst>
          </p:cNvPr>
          <p:cNvPicPr>
            <a:picLocks noChangeAspect="1"/>
          </p:cNvPicPr>
          <p:nvPr/>
        </p:nvPicPr>
        <p:blipFill>
          <a:blip r:embed="rId10"/>
          <a:stretch>
            <a:fillRect/>
          </a:stretch>
        </p:blipFill>
        <p:spPr>
          <a:xfrm>
            <a:off x="6972689" y="655794"/>
            <a:ext cx="1609725" cy="990600"/>
          </a:xfrm>
          <a:prstGeom prst="rect">
            <a:avLst/>
          </a:prstGeom>
        </p:spPr>
      </p:pic>
    </p:spTree>
    <p:extLst>
      <p:ext uri="{BB962C8B-B14F-4D97-AF65-F5344CB8AC3E}">
        <p14:creationId xmlns:p14="http://schemas.microsoft.com/office/powerpoint/2010/main" val="262654945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文本框 73"/>
          <p:cNvSpPr txBox="1"/>
          <p:nvPr/>
        </p:nvSpPr>
        <p:spPr>
          <a:xfrm>
            <a:off x="65312" y="536634"/>
            <a:ext cx="3426750" cy="395301"/>
          </a:xfrm>
          <a:prstGeom prst="rect">
            <a:avLst/>
          </a:prstGeom>
          <a:noFill/>
        </p:spPr>
        <p:txBody>
          <a:bodyPr wrap="square" rtlCol="0">
            <a:spAutoFit/>
          </a:bodyPr>
          <a:lstStyle/>
          <a:p>
            <a:pPr>
              <a:lnSpc>
                <a:spcPct val="150000"/>
              </a:lnSpc>
            </a:pPr>
            <a:r>
              <a:rPr lang="en-US" altLang="zh-CN" sz="1500" b="1" dirty="0">
                <a:latin typeface="微软雅黑" panose="020B0503020204020204" pitchFamily="34" charset="-122"/>
                <a:ea typeface="微软雅黑" panose="020B0503020204020204" pitchFamily="34" charset="-122"/>
              </a:rPr>
              <a:t>CHASE</a:t>
            </a:r>
            <a:r>
              <a:rPr lang="zh-CN" altLang="en-US" sz="1500" b="1" dirty="0">
                <a:latin typeface="微软雅黑" panose="020B0503020204020204" pitchFamily="34" charset="-122"/>
                <a:ea typeface="微软雅黑" panose="020B0503020204020204" pitchFamily="34" charset="-122"/>
              </a:rPr>
              <a:t>事件的技术分析</a:t>
            </a:r>
            <a:endParaRPr lang="en-US" altLang="zh-CN" sz="1500" b="1" dirty="0">
              <a:solidFill>
                <a:srgbClr val="FF0000"/>
              </a:solidFill>
              <a:latin typeface="隶书" panose="02010509060101010101" pitchFamily="49" charset="-122"/>
              <a:ea typeface="隶书" panose="02010509060101010101" pitchFamily="49" charset="-122"/>
            </a:endParaRPr>
          </a:p>
        </p:txBody>
      </p:sp>
      <p:sp>
        <p:nvSpPr>
          <p:cNvPr id="3" name="圆角矩形 2"/>
          <p:cNvSpPr/>
          <p:nvPr/>
        </p:nvSpPr>
        <p:spPr>
          <a:xfrm>
            <a:off x="378373" y="1221830"/>
            <a:ext cx="1912501" cy="2451538"/>
          </a:xfrm>
          <a:prstGeom prst="roundRect">
            <a:avLst>
              <a:gd name="adj" fmla="val 5212"/>
            </a:avLst>
          </a:prstGeom>
          <a:noFill/>
          <a:ln w="28575">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p>
        </p:txBody>
      </p:sp>
      <p:sp>
        <p:nvSpPr>
          <p:cNvPr id="102" name="矩形 101"/>
          <p:cNvSpPr/>
          <p:nvPr/>
        </p:nvSpPr>
        <p:spPr>
          <a:xfrm>
            <a:off x="378373" y="1124148"/>
            <a:ext cx="1718441" cy="3386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① 首台服务器沦陷</a:t>
            </a:r>
            <a:r>
              <a:rPr lang="en-US" altLang="zh-CN" sz="1200" dirty="0"/>
              <a:t>(6m</a:t>
            </a:r>
            <a:r>
              <a:rPr lang="zh-CN" altLang="en-US" sz="1200" dirty="0"/>
              <a:t>）</a:t>
            </a:r>
          </a:p>
        </p:txBody>
      </p:sp>
      <p:pic>
        <p:nvPicPr>
          <p:cNvPr id="7" name="图片 6" descr="pale server - color variation C"/>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019" y="1653159"/>
            <a:ext cx="623083" cy="598160"/>
          </a:xfrm>
          <a:prstGeom prst="rect">
            <a:avLst/>
          </a:prstGeom>
        </p:spPr>
      </p:pic>
      <p:sp>
        <p:nvSpPr>
          <p:cNvPr id="104" name="文本框 103"/>
          <p:cNvSpPr txBox="1"/>
          <p:nvPr/>
        </p:nvSpPr>
        <p:spPr>
          <a:xfrm>
            <a:off x="507757" y="2223331"/>
            <a:ext cx="847403" cy="253916"/>
          </a:xfrm>
          <a:prstGeom prst="rect">
            <a:avLst/>
          </a:prstGeom>
          <a:noFill/>
        </p:spPr>
        <p:txBody>
          <a:bodyPr wrap="square" rtlCol="0">
            <a:spAutoFit/>
          </a:bodyPr>
          <a:lstStyle/>
          <a:p>
            <a:r>
              <a:rPr lang="en-US" altLang="zh-CN" sz="1050" dirty="0" err="1"/>
              <a:t>MainServer</a:t>
            </a:r>
            <a:endParaRPr lang="zh-CN" altLang="en-US" sz="1050" dirty="0"/>
          </a:p>
        </p:txBody>
      </p:sp>
      <p:cxnSp>
        <p:nvCxnSpPr>
          <p:cNvPr id="15" name="肘形连接符 14"/>
          <p:cNvCxnSpPr>
            <a:stCxn id="7" idx="3"/>
            <a:endCxn id="19" idx="3"/>
          </p:cNvCxnSpPr>
          <p:nvPr/>
        </p:nvCxnSpPr>
        <p:spPr>
          <a:xfrm>
            <a:off x="1169102" y="1952239"/>
            <a:ext cx="537679" cy="886067"/>
          </a:xfrm>
          <a:prstGeom prst="bentConnector3">
            <a:avLst>
              <a:gd name="adj1" fmla="val 131887"/>
            </a:avLst>
          </a:prstGeom>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4"/>
          <a:stretch>
            <a:fillRect/>
          </a:stretch>
        </p:blipFill>
        <p:spPr>
          <a:xfrm>
            <a:off x="499070" y="2653971"/>
            <a:ext cx="1207710" cy="368669"/>
          </a:xfrm>
          <a:prstGeom prst="rect">
            <a:avLst/>
          </a:prstGeom>
        </p:spPr>
      </p:pic>
      <p:pic>
        <p:nvPicPr>
          <p:cNvPr id="27" name="图片 26"/>
          <p:cNvPicPr>
            <a:picLocks noChangeAspect="1"/>
          </p:cNvPicPr>
          <p:nvPr/>
        </p:nvPicPr>
        <p:blipFill>
          <a:blip r:embed="rId5"/>
          <a:stretch>
            <a:fillRect/>
          </a:stretch>
        </p:blipFill>
        <p:spPr>
          <a:xfrm>
            <a:off x="1169102" y="3089248"/>
            <a:ext cx="534943" cy="527254"/>
          </a:xfrm>
          <a:prstGeom prst="rect">
            <a:avLst/>
          </a:prstGeom>
        </p:spPr>
      </p:pic>
      <p:cxnSp>
        <p:nvCxnSpPr>
          <p:cNvPr id="29" name="肘形连接符 28"/>
          <p:cNvCxnSpPr>
            <a:stCxn id="7" idx="3"/>
            <a:endCxn id="27" idx="3"/>
          </p:cNvCxnSpPr>
          <p:nvPr/>
        </p:nvCxnSpPr>
        <p:spPr>
          <a:xfrm>
            <a:off x="1169102" y="1952239"/>
            <a:ext cx="534943" cy="1400636"/>
          </a:xfrm>
          <a:prstGeom prst="bentConnector3">
            <a:avLst>
              <a:gd name="adj1" fmla="val 132050"/>
            </a:avLst>
          </a:prstGeom>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745429" y="3340319"/>
            <a:ext cx="597119" cy="253916"/>
          </a:xfrm>
          <a:prstGeom prst="rect">
            <a:avLst/>
          </a:prstGeom>
          <a:noFill/>
        </p:spPr>
        <p:txBody>
          <a:bodyPr wrap="square" rtlCol="0">
            <a:spAutoFit/>
          </a:bodyPr>
          <a:lstStyle/>
          <a:p>
            <a:r>
              <a:rPr lang="zh-CN" altLang="en-US" sz="1050" b="1" dirty="0"/>
              <a:t>未开启</a:t>
            </a:r>
            <a:endParaRPr lang="zh-CN" altLang="en-US" sz="1350" b="1" dirty="0"/>
          </a:p>
        </p:txBody>
      </p:sp>
      <p:pic>
        <p:nvPicPr>
          <p:cNvPr id="41" name="图片 40"/>
          <p:cNvPicPr>
            <a:picLocks noChangeAspect="1"/>
          </p:cNvPicPr>
          <p:nvPr/>
        </p:nvPicPr>
        <p:blipFill>
          <a:blip r:embed="rId6"/>
          <a:stretch>
            <a:fillRect/>
          </a:stretch>
        </p:blipFill>
        <p:spPr>
          <a:xfrm>
            <a:off x="378373" y="4137916"/>
            <a:ext cx="724553" cy="904790"/>
          </a:xfrm>
          <a:prstGeom prst="rect">
            <a:avLst/>
          </a:prstGeom>
        </p:spPr>
      </p:pic>
      <p:sp>
        <p:nvSpPr>
          <p:cNvPr id="43" name="文本框 42"/>
          <p:cNvSpPr txBox="1"/>
          <p:nvPr/>
        </p:nvSpPr>
        <p:spPr>
          <a:xfrm>
            <a:off x="1123795" y="4550514"/>
            <a:ext cx="3292739" cy="461665"/>
          </a:xfrm>
          <a:prstGeom prst="rect">
            <a:avLst/>
          </a:prstGeom>
          <a:noFill/>
        </p:spPr>
        <p:txBody>
          <a:bodyPr wrap="square" rtlCol="0">
            <a:spAutoFit/>
          </a:bodyPr>
          <a:lstStyle/>
          <a:p>
            <a:r>
              <a:rPr lang="zh-CN" altLang="en-US" sz="1200" dirty="0"/>
              <a:t>作案头目：</a:t>
            </a:r>
            <a:r>
              <a:rPr lang="en-US" altLang="zh-CN" sz="1200" dirty="0" err="1"/>
              <a:t>Gery</a:t>
            </a:r>
            <a:r>
              <a:rPr lang="en-US" altLang="zh-CN" sz="1200" dirty="0"/>
              <a:t> </a:t>
            </a:r>
            <a:r>
              <a:rPr lang="en-US" altLang="zh-CN" sz="1200" dirty="0" err="1"/>
              <a:t>Shalon</a:t>
            </a:r>
            <a:r>
              <a:rPr lang="zh-CN" altLang="en-US" sz="1200" dirty="0"/>
              <a:t>是周二在以色列被逮捕的，曾被控进行过数百万美元的证券诈骗。</a:t>
            </a:r>
          </a:p>
        </p:txBody>
      </p:sp>
      <p:cxnSp>
        <p:nvCxnSpPr>
          <p:cNvPr id="47" name="直接箭头连接符 46"/>
          <p:cNvCxnSpPr>
            <a:stCxn id="41" idx="0"/>
          </p:cNvCxnSpPr>
          <p:nvPr/>
        </p:nvCxnSpPr>
        <p:spPr>
          <a:xfrm flipV="1">
            <a:off x="740649" y="3022640"/>
            <a:ext cx="0" cy="11152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 name="圆角矩形 104"/>
          <p:cNvSpPr/>
          <p:nvPr/>
        </p:nvSpPr>
        <p:spPr>
          <a:xfrm>
            <a:off x="3666516" y="569529"/>
            <a:ext cx="2200030" cy="2936328"/>
          </a:xfrm>
          <a:prstGeom prst="roundRect">
            <a:avLst>
              <a:gd name="adj" fmla="val 5212"/>
            </a:avLst>
          </a:prstGeom>
          <a:noFill/>
          <a:ln w="28575">
            <a:solidFill>
              <a:schemeClr val="accent5">
                <a:lumMod val="75000"/>
              </a:schemeClr>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p>
        </p:txBody>
      </p:sp>
      <p:sp>
        <p:nvSpPr>
          <p:cNvPr id="106" name="矩形 105"/>
          <p:cNvSpPr/>
          <p:nvPr/>
        </p:nvSpPr>
        <p:spPr>
          <a:xfrm>
            <a:off x="3666515" y="408787"/>
            <a:ext cx="2069396" cy="338683"/>
          </a:xfrm>
          <a:prstGeom prst="rect">
            <a:avLst/>
          </a:prstGeom>
          <a:solidFill>
            <a:schemeClr val="accent5">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② 持续的敏感信息窃取</a:t>
            </a:r>
            <a:r>
              <a:rPr lang="en-US" altLang="zh-CN" sz="1200" dirty="0"/>
              <a:t>(&lt;8</a:t>
            </a:r>
            <a:r>
              <a:rPr lang="zh-CN" altLang="en-US" sz="1200" dirty="0"/>
              <a:t>）</a:t>
            </a:r>
          </a:p>
        </p:txBody>
      </p:sp>
      <p:sp>
        <p:nvSpPr>
          <p:cNvPr id="48" name="矩形 47"/>
          <p:cNvSpPr/>
          <p:nvPr/>
        </p:nvSpPr>
        <p:spPr>
          <a:xfrm>
            <a:off x="3726620" y="2835150"/>
            <a:ext cx="2252540" cy="276999"/>
          </a:xfrm>
          <a:prstGeom prst="rect">
            <a:avLst/>
          </a:prstGeom>
        </p:spPr>
        <p:txBody>
          <a:bodyPr wrap="none">
            <a:spAutoFit/>
          </a:bodyPr>
          <a:lstStyle/>
          <a:p>
            <a:r>
              <a:rPr lang="en-US" altLang="zh-CN" sz="1200" dirty="0">
                <a:solidFill>
                  <a:srgbClr val="FF0000"/>
                </a:solidFill>
              </a:rPr>
              <a:t>8300W</a:t>
            </a:r>
            <a:r>
              <a:rPr lang="zh-CN" altLang="en-US" sz="1200" dirty="0">
                <a:solidFill>
                  <a:srgbClr val="FF0000"/>
                </a:solidFill>
              </a:rPr>
              <a:t>敏感信息（掏了</a:t>
            </a:r>
            <a:r>
              <a:rPr lang="en-US" altLang="zh-CN" sz="1200" dirty="0">
                <a:solidFill>
                  <a:srgbClr val="FF0000"/>
                </a:solidFill>
              </a:rPr>
              <a:t>2</a:t>
            </a:r>
            <a:r>
              <a:rPr lang="zh-CN" altLang="en-US" sz="1200" dirty="0">
                <a:solidFill>
                  <a:srgbClr val="FF0000"/>
                </a:solidFill>
              </a:rPr>
              <a:t>个月）</a:t>
            </a:r>
          </a:p>
        </p:txBody>
      </p:sp>
      <p:cxnSp>
        <p:nvCxnSpPr>
          <p:cNvPr id="50" name="直接箭头连接符 49"/>
          <p:cNvCxnSpPr/>
          <p:nvPr/>
        </p:nvCxnSpPr>
        <p:spPr>
          <a:xfrm flipH="1">
            <a:off x="3036189" y="1712681"/>
            <a:ext cx="7735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a:stCxn id="58" idx="1"/>
          </p:cNvCxnSpPr>
          <p:nvPr/>
        </p:nvCxnSpPr>
        <p:spPr>
          <a:xfrm flipH="1" flipV="1">
            <a:off x="2290874" y="1704649"/>
            <a:ext cx="310547" cy="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flipH="1" flipV="1">
            <a:off x="3036189" y="1795297"/>
            <a:ext cx="746193" cy="523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151245" y="900325"/>
            <a:ext cx="244366" cy="1745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多通道慢速窃取</a:t>
            </a:r>
          </a:p>
        </p:txBody>
      </p:sp>
      <p:pic>
        <p:nvPicPr>
          <p:cNvPr id="58" name="图片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01421" y="1468513"/>
            <a:ext cx="434768" cy="472574"/>
          </a:xfrm>
          <a:prstGeom prst="rect">
            <a:avLst/>
          </a:prstGeom>
        </p:spPr>
      </p:pic>
      <p:cxnSp>
        <p:nvCxnSpPr>
          <p:cNvPr id="126" name="直接箭头连接符 125"/>
          <p:cNvCxnSpPr/>
          <p:nvPr/>
        </p:nvCxnSpPr>
        <p:spPr>
          <a:xfrm flipH="1">
            <a:off x="3036189" y="1334158"/>
            <a:ext cx="746193" cy="264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7" name="图片 126" descr="pale server - color variation C"/>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5773" y="956465"/>
            <a:ext cx="623083" cy="598160"/>
          </a:xfrm>
          <a:prstGeom prst="rect">
            <a:avLst/>
          </a:prstGeom>
        </p:spPr>
      </p:pic>
      <p:pic>
        <p:nvPicPr>
          <p:cNvPr id="128" name="图片 127" descr="pale server - color variation C"/>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1607" y="1593331"/>
            <a:ext cx="623083" cy="598160"/>
          </a:xfrm>
          <a:prstGeom prst="rect">
            <a:avLst/>
          </a:prstGeom>
        </p:spPr>
      </p:pic>
      <p:pic>
        <p:nvPicPr>
          <p:cNvPr id="129" name="图片 128" descr="pale server - color variation C"/>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3452" y="2161082"/>
            <a:ext cx="623083" cy="598160"/>
          </a:xfrm>
          <a:prstGeom prst="rect">
            <a:avLst/>
          </a:prstGeom>
        </p:spPr>
      </p:pic>
      <p:pic>
        <p:nvPicPr>
          <p:cNvPr id="130" name="图片 129" descr="Progettazione databas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46170" y="868884"/>
            <a:ext cx="423669" cy="423669"/>
          </a:xfrm>
          <a:prstGeom prst="rect">
            <a:avLst/>
          </a:prstGeom>
        </p:spPr>
      </p:pic>
      <p:sp>
        <p:nvSpPr>
          <p:cNvPr id="131" name="文本框 130"/>
          <p:cNvSpPr txBox="1"/>
          <p:nvPr/>
        </p:nvSpPr>
        <p:spPr>
          <a:xfrm>
            <a:off x="5051103" y="1240499"/>
            <a:ext cx="721273" cy="253916"/>
          </a:xfrm>
          <a:prstGeom prst="rect">
            <a:avLst/>
          </a:prstGeom>
          <a:noFill/>
        </p:spPr>
        <p:txBody>
          <a:bodyPr wrap="square" rtlCol="0">
            <a:spAutoFit/>
          </a:bodyPr>
          <a:lstStyle/>
          <a:p>
            <a:r>
              <a:rPr lang="en-US" altLang="zh-CN" sz="1050" dirty="0" err="1"/>
              <a:t>DataBase</a:t>
            </a:r>
            <a:endParaRPr lang="zh-CN" altLang="en-US" sz="1050" dirty="0"/>
          </a:p>
        </p:txBody>
      </p:sp>
      <p:cxnSp>
        <p:nvCxnSpPr>
          <p:cNvPr id="132" name="直接箭头连接符 131"/>
          <p:cNvCxnSpPr>
            <a:endCxn id="130" idx="1"/>
          </p:cNvCxnSpPr>
          <p:nvPr/>
        </p:nvCxnSpPr>
        <p:spPr>
          <a:xfrm flipV="1">
            <a:off x="4395277" y="1080718"/>
            <a:ext cx="650894" cy="124016"/>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0" name="图片 139" descr="Progettazione databas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78497" y="1593331"/>
            <a:ext cx="423669" cy="423669"/>
          </a:xfrm>
          <a:prstGeom prst="rect">
            <a:avLst/>
          </a:prstGeom>
        </p:spPr>
      </p:pic>
      <p:sp>
        <p:nvSpPr>
          <p:cNvPr id="141" name="文本框 140"/>
          <p:cNvSpPr txBox="1"/>
          <p:nvPr/>
        </p:nvSpPr>
        <p:spPr>
          <a:xfrm>
            <a:off x="5037492" y="1989925"/>
            <a:ext cx="721273" cy="253916"/>
          </a:xfrm>
          <a:prstGeom prst="rect">
            <a:avLst/>
          </a:prstGeom>
          <a:noFill/>
        </p:spPr>
        <p:txBody>
          <a:bodyPr wrap="square" rtlCol="0">
            <a:spAutoFit/>
          </a:bodyPr>
          <a:lstStyle/>
          <a:p>
            <a:r>
              <a:rPr lang="en-US" altLang="zh-CN" sz="1050" dirty="0" err="1"/>
              <a:t>DataBase</a:t>
            </a:r>
            <a:endParaRPr lang="zh-CN" altLang="en-US" sz="1050" dirty="0"/>
          </a:p>
        </p:txBody>
      </p:sp>
      <p:cxnSp>
        <p:nvCxnSpPr>
          <p:cNvPr id="142" name="直接箭头连接符 141"/>
          <p:cNvCxnSpPr>
            <a:endCxn id="140" idx="1"/>
          </p:cNvCxnSpPr>
          <p:nvPr/>
        </p:nvCxnSpPr>
        <p:spPr>
          <a:xfrm flipV="1">
            <a:off x="4427603" y="1805165"/>
            <a:ext cx="650894" cy="124016"/>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7" name="图片 146" descr="Progettazione databas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44523" y="2263894"/>
            <a:ext cx="423669" cy="423669"/>
          </a:xfrm>
          <a:prstGeom prst="rect">
            <a:avLst/>
          </a:prstGeom>
        </p:spPr>
      </p:pic>
      <p:sp>
        <p:nvSpPr>
          <p:cNvPr id="148" name="文本框 147"/>
          <p:cNvSpPr txBox="1"/>
          <p:nvPr/>
        </p:nvSpPr>
        <p:spPr>
          <a:xfrm>
            <a:off x="5003519" y="2660488"/>
            <a:ext cx="721273" cy="253916"/>
          </a:xfrm>
          <a:prstGeom prst="rect">
            <a:avLst/>
          </a:prstGeom>
          <a:noFill/>
        </p:spPr>
        <p:txBody>
          <a:bodyPr wrap="square" rtlCol="0">
            <a:spAutoFit/>
          </a:bodyPr>
          <a:lstStyle/>
          <a:p>
            <a:r>
              <a:rPr lang="en-US" altLang="zh-CN" sz="1050" dirty="0" err="1"/>
              <a:t>DataBase</a:t>
            </a:r>
            <a:endParaRPr lang="zh-CN" altLang="en-US" sz="1050" dirty="0"/>
          </a:p>
        </p:txBody>
      </p:sp>
      <p:cxnSp>
        <p:nvCxnSpPr>
          <p:cNvPr id="149" name="直接箭头连接符 148"/>
          <p:cNvCxnSpPr>
            <a:endCxn id="147" idx="1"/>
          </p:cNvCxnSpPr>
          <p:nvPr/>
        </p:nvCxnSpPr>
        <p:spPr>
          <a:xfrm flipV="1">
            <a:off x="4393630" y="2475728"/>
            <a:ext cx="650894" cy="124016"/>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0" name="左大括号 149"/>
          <p:cNvSpPr/>
          <p:nvPr/>
        </p:nvSpPr>
        <p:spPr>
          <a:xfrm>
            <a:off x="3811607" y="3089065"/>
            <a:ext cx="137656" cy="30590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51" name="右大括号 150"/>
          <p:cNvSpPr/>
          <p:nvPr/>
        </p:nvSpPr>
        <p:spPr>
          <a:xfrm>
            <a:off x="5502166" y="3089065"/>
            <a:ext cx="102476" cy="342871"/>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52" name="文本框 151"/>
          <p:cNvSpPr txBox="1"/>
          <p:nvPr/>
        </p:nvSpPr>
        <p:spPr>
          <a:xfrm>
            <a:off x="3949262" y="3049652"/>
            <a:ext cx="1518930" cy="415498"/>
          </a:xfrm>
          <a:prstGeom prst="rect">
            <a:avLst/>
          </a:prstGeom>
          <a:noFill/>
        </p:spPr>
        <p:txBody>
          <a:bodyPr wrap="square" rtlCol="0">
            <a:spAutoFit/>
          </a:bodyPr>
          <a:lstStyle/>
          <a:p>
            <a:r>
              <a:rPr lang="zh-CN" altLang="en-US" sz="1050" dirty="0">
                <a:solidFill>
                  <a:srgbClr val="FF0000"/>
                </a:solidFill>
              </a:rPr>
              <a:t>姓名、住址、电话、电子邮件</a:t>
            </a:r>
          </a:p>
        </p:txBody>
      </p:sp>
      <p:sp>
        <p:nvSpPr>
          <p:cNvPr id="155" name="圆角矩形 154"/>
          <p:cNvSpPr/>
          <p:nvPr/>
        </p:nvSpPr>
        <p:spPr>
          <a:xfrm>
            <a:off x="6402573" y="2475728"/>
            <a:ext cx="2278117" cy="2277248"/>
          </a:xfrm>
          <a:prstGeom prst="roundRect">
            <a:avLst>
              <a:gd name="adj" fmla="val 5212"/>
            </a:avLst>
          </a:prstGeom>
          <a:noFill/>
          <a:ln w="28575">
            <a:solidFill>
              <a:schemeClr val="accent5">
                <a:lumMod val="75000"/>
              </a:schemeClr>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p>
        </p:txBody>
      </p:sp>
      <p:sp>
        <p:nvSpPr>
          <p:cNvPr id="156" name="矩形 155"/>
          <p:cNvSpPr/>
          <p:nvPr/>
        </p:nvSpPr>
        <p:spPr>
          <a:xfrm>
            <a:off x="6402571" y="2250488"/>
            <a:ext cx="2278118" cy="338683"/>
          </a:xfrm>
          <a:prstGeom prst="rect">
            <a:avLst/>
          </a:prstGeom>
          <a:solidFill>
            <a:schemeClr val="accent5">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③ 更高级别的敏感信息库</a:t>
            </a:r>
            <a:r>
              <a:rPr lang="en-US" altLang="zh-CN" sz="1200" dirty="0"/>
              <a:t>(8</a:t>
            </a:r>
            <a:r>
              <a:rPr lang="zh-CN" altLang="en-US" sz="1200" dirty="0"/>
              <a:t>）</a:t>
            </a:r>
          </a:p>
        </p:txBody>
      </p:sp>
      <p:sp>
        <p:nvSpPr>
          <p:cNvPr id="170" name="左大括号 169"/>
          <p:cNvSpPr/>
          <p:nvPr/>
        </p:nvSpPr>
        <p:spPr>
          <a:xfrm>
            <a:off x="6547664" y="4319104"/>
            <a:ext cx="137656" cy="30590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71" name="右大括号 170"/>
          <p:cNvSpPr/>
          <p:nvPr/>
        </p:nvSpPr>
        <p:spPr>
          <a:xfrm>
            <a:off x="8238223" y="4319104"/>
            <a:ext cx="102476" cy="342871"/>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72" name="文本框 171"/>
          <p:cNvSpPr txBox="1"/>
          <p:nvPr/>
        </p:nvSpPr>
        <p:spPr>
          <a:xfrm>
            <a:off x="6685319" y="4279691"/>
            <a:ext cx="1518930" cy="415498"/>
          </a:xfrm>
          <a:prstGeom prst="rect">
            <a:avLst/>
          </a:prstGeom>
          <a:noFill/>
        </p:spPr>
        <p:txBody>
          <a:bodyPr wrap="square" rtlCol="0">
            <a:spAutoFit/>
          </a:bodyPr>
          <a:lstStyle/>
          <a:p>
            <a:r>
              <a:rPr lang="zh-CN" altLang="en-US" sz="1050" dirty="0">
                <a:solidFill>
                  <a:srgbClr val="FF0000"/>
                </a:solidFill>
              </a:rPr>
              <a:t>银行卡号、磁道信息、有效期、安全码等</a:t>
            </a:r>
          </a:p>
        </p:txBody>
      </p:sp>
      <p:pic>
        <p:nvPicPr>
          <p:cNvPr id="173" name="图片 1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16491" y="2711980"/>
            <a:ext cx="1839888" cy="1281789"/>
          </a:xfrm>
          <a:prstGeom prst="rect">
            <a:avLst/>
          </a:prstGeom>
        </p:spPr>
      </p:pic>
      <p:sp>
        <p:nvSpPr>
          <p:cNvPr id="174" name="文本框 173"/>
          <p:cNvSpPr txBox="1"/>
          <p:nvPr/>
        </p:nvSpPr>
        <p:spPr>
          <a:xfrm>
            <a:off x="6423443" y="4000213"/>
            <a:ext cx="2257246" cy="300082"/>
          </a:xfrm>
          <a:prstGeom prst="rect">
            <a:avLst/>
          </a:prstGeom>
          <a:noFill/>
        </p:spPr>
        <p:txBody>
          <a:bodyPr wrap="square" rtlCol="0">
            <a:spAutoFit/>
          </a:bodyPr>
          <a:lstStyle/>
          <a:p>
            <a:r>
              <a:rPr lang="zh-CN" altLang="en-US" sz="1350" dirty="0">
                <a:solidFill>
                  <a:srgbClr val="FF0000"/>
                </a:solidFill>
              </a:rPr>
              <a:t>另外</a:t>
            </a:r>
            <a:r>
              <a:rPr lang="en-US" altLang="zh-CN" sz="1350" dirty="0">
                <a:solidFill>
                  <a:srgbClr val="FF0000"/>
                </a:solidFill>
              </a:rPr>
              <a:t>90</a:t>
            </a:r>
            <a:r>
              <a:rPr lang="zh-CN" altLang="en-US" sz="1350" dirty="0">
                <a:solidFill>
                  <a:srgbClr val="FF0000"/>
                </a:solidFill>
              </a:rPr>
              <a:t>台高敏感数据服务器。</a:t>
            </a:r>
          </a:p>
        </p:txBody>
      </p:sp>
      <p:cxnSp>
        <p:nvCxnSpPr>
          <p:cNvPr id="175" name="直接箭头连接符 174"/>
          <p:cNvCxnSpPr>
            <a:stCxn id="3" idx="2"/>
          </p:cNvCxnSpPr>
          <p:nvPr/>
        </p:nvCxnSpPr>
        <p:spPr>
          <a:xfrm rot="16200000" flipH="1">
            <a:off x="3683907" y="1324084"/>
            <a:ext cx="369382" cy="506794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0" name="文本框 179"/>
          <p:cNvSpPr txBox="1"/>
          <p:nvPr/>
        </p:nvSpPr>
        <p:spPr>
          <a:xfrm>
            <a:off x="2342548" y="3803486"/>
            <a:ext cx="3517870" cy="253916"/>
          </a:xfrm>
          <a:prstGeom prst="rect">
            <a:avLst/>
          </a:prstGeom>
          <a:noFill/>
        </p:spPr>
        <p:txBody>
          <a:bodyPr wrap="square" rtlCol="0">
            <a:spAutoFit/>
          </a:bodyPr>
          <a:lstStyle/>
          <a:p>
            <a:r>
              <a:rPr lang="zh-CN" altLang="en-US" sz="1050" dirty="0"/>
              <a:t>多次尝试攻击，被安全基础设备自动阻止，但未报警（</a:t>
            </a:r>
            <a:r>
              <a:rPr lang="en-US" altLang="zh-CN" sz="1050" dirty="0"/>
              <a:t>8</a:t>
            </a:r>
            <a:r>
              <a:rPr lang="zh-CN" altLang="en-US" sz="1050" dirty="0"/>
              <a:t>）</a:t>
            </a:r>
          </a:p>
        </p:txBody>
      </p:sp>
      <p:sp>
        <p:nvSpPr>
          <p:cNvPr id="181" name="圆角矩形 180"/>
          <p:cNvSpPr/>
          <p:nvPr/>
        </p:nvSpPr>
        <p:spPr>
          <a:xfrm>
            <a:off x="6381702" y="813930"/>
            <a:ext cx="2278117" cy="1243712"/>
          </a:xfrm>
          <a:prstGeom prst="roundRect">
            <a:avLst>
              <a:gd name="adj" fmla="val 5212"/>
            </a:avLst>
          </a:prstGeom>
          <a:noFill/>
          <a:ln w="28575">
            <a:solidFill>
              <a:schemeClr val="accent5">
                <a:lumMod val="75000"/>
              </a:schemeClr>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p>
        </p:txBody>
      </p:sp>
      <p:sp>
        <p:nvSpPr>
          <p:cNvPr id="182" name="矩形 181"/>
          <p:cNvSpPr/>
          <p:nvPr/>
        </p:nvSpPr>
        <p:spPr>
          <a:xfrm>
            <a:off x="6381700" y="588690"/>
            <a:ext cx="2278118" cy="338683"/>
          </a:xfrm>
          <a:prstGeom prst="rect">
            <a:avLst/>
          </a:prstGeom>
          <a:solidFill>
            <a:schemeClr val="accent5">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④ 子公司安全报警，引发追查</a:t>
            </a:r>
          </a:p>
        </p:txBody>
      </p:sp>
      <p:sp>
        <p:nvSpPr>
          <p:cNvPr id="183" name="矩形 182"/>
          <p:cNvSpPr/>
          <p:nvPr/>
        </p:nvSpPr>
        <p:spPr>
          <a:xfrm>
            <a:off x="7087568" y="975781"/>
            <a:ext cx="1572250" cy="1131079"/>
          </a:xfrm>
          <a:prstGeom prst="rect">
            <a:avLst/>
          </a:prstGeom>
        </p:spPr>
        <p:txBody>
          <a:bodyPr wrap="square">
            <a:spAutoFit/>
          </a:bodyPr>
          <a:lstStyle/>
          <a:p>
            <a:r>
              <a:rPr lang="zh-CN" altLang="en-US" sz="1350" dirty="0"/>
              <a:t>慈善竞技比赛业务外包给小型的洛杉矶软件公司，网站安全防护不严被控制，触发报警。</a:t>
            </a:r>
          </a:p>
        </p:txBody>
      </p:sp>
      <p:pic>
        <p:nvPicPr>
          <p:cNvPr id="184" name="图片 18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54819" y="939761"/>
            <a:ext cx="632749" cy="632749"/>
          </a:xfrm>
          <a:prstGeom prst="rect">
            <a:avLst/>
          </a:prstGeom>
        </p:spPr>
      </p:pic>
      <p:cxnSp>
        <p:nvCxnSpPr>
          <p:cNvPr id="186" name="肘形连接符 185"/>
          <p:cNvCxnSpPr>
            <a:endCxn id="181" idx="1"/>
          </p:cNvCxnSpPr>
          <p:nvPr/>
        </p:nvCxnSpPr>
        <p:spPr>
          <a:xfrm rot="5400000" flipH="1" flipV="1">
            <a:off x="4924539" y="2585586"/>
            <a:ext cx="2606963" cy="307364"/>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8" name="矩形 187"/>
          <p:cNvSpPr/>
          <p:nvPr/>
        </p:nvSpPr>
        <p:spPr>
          <a:xfrm>
            <a:off x="4807172" y="4776068"/>
            <a:ext cx="3547766" cy="365036"/>
          </a:xfrm>
          <a:prstGeom prst="rect">
            <a:avLst/>
          </a:prstGeom>
        </p:spPr>
        <p:txBody>
          <a:bodyPr wrap="none">
            <a:spAutoFit/>
          </a:bodyPr>
          <a:lstStyle/>
          <a:p>
            <a:pPr>
              <a:lnSpc>
                <a:spcPct val="150000"/>
              </a:lnSpc>
            </a:pPr>
            <a:r>
              <a:rPr lang="zh-CN" altLang="en-US" sz="1350" b="1" dirty="0">
                <a:latin typeface="微软雅黑" panose="020B0503020204020204" pitchFamily="34" charset="-122"/>
                <a:ea typeface="微软雅黑" panose="020B0503020204020204" pitchFamily="34" charset="-122"/>
              </a:rPr>
              <a:t>上图：</a:t>
            </a:r>
            <a:r>
              <a:rPr lang="en-US" altLang="zh-CN" sz="1350" b="1" dirty="0">
                <a:latin typeface="微软雅黑" panose="020B0503020204020204" pitchFamily="34" charset="-122"/>
                <a:ea typeface="微软雅黑" panose="020B0503020204020204" pitchFamily="34" charset="-122"/>
              </a:rPr>
              <a:t>CHASE</a:t>
            </a:r>
            <a:r>
              <a:rPr lang="zh-CN" altLang="en-US" sz="1350" b="1" dirty="0">
                <a:latin typeface="微软雅黑" panose="020B0503020204020204" pitchFamily="34" charset="-122"/>
                <a:ea typeface="微软雅黑" panose="020B0503020204020204" pitchFamily="34" charset="-122"/>
              </a:rPr>
              <a:t>泄露事件</a:t>
            </a:r>
            <a:r>
              <a:rPr lang="zh-CN" altLang="en-US" sz="1350" b="1" dirty="0">
                <a:solidFill>
                  <a:srgbClr val="FF0000"/>
                </a:solidFill>
                <a:latin typeface="隶书" panose="02010509060101010101" pitchFamily="49" charset="-122"/>
                <a:ea typeface="隶书" panose="02010509060101010101" pitchFamily="49" charset="-122"/>
              </a:rPr>
              <a:t>“</a:t>
            </a:r>
            <a:r>
              <a:rPr lang="zh-CN" altLang="en-US" sz="1350" b="1" dirty="0">
                <a:solidFill>
                  <a:srgbClr val="FF0000"/>
                </a:solidFill>
                <a:latin typeface="微软雅黑" panose="020B0503020204020204" pitchFamily="34" charset="-122"/>
                <a:ea typeface="微软雅黑" panose="020B0503020204020204" pitchFamily="34" charset="-122"/>
              </a:rPr>
              <a:t>之前发生的事情</a:t>
            </a:r>
            <a:r>
              <a:rPr lang="zh-CN" altLang="en-US" sz="1350" b="1" dirty="0">
                <a:solidFill>
                  <a:srgbClr val="FF0000"/>
                </a:solidFill>
                <a:latin typeface="隶书" panose="02010509060101010101" pitchFamily="49" charset="-122"/>
                <a:ea typeface="隶书" panose="02010509060101010101" pitchFamily="49" charset="-122"/>
              </a:rPr>
              <a:t>”</a:t>
            </a:r>
            <a:endParaRPr lang="en-US" altLang="zh-CN" sz="1350" b="1" dirty="0">
              <a:solidFill>
                <a:srgbClr val="FF0000"/>
              </a:solidFill>
              <a:latin typeface="隶书" panose="02010509060101010101" pitchFamily="49" charset="-122"/>
              <a:ea typeface="隶书" panose="02010509060101010101" pitchFamily="49" charset="-122"/>
            </a:endParaRPr>
          </a:p>
        </p:txBody>
      </p:sp>
      <p:sp>
        <p:nvSpPr>
          <p:cNvPr id="54" name="文本框 53">
            <a:extLst>
              <a:ext uri="{FF2B5EF4-FFF2-40B4-BE49-F238E27FC236}">
                <a16:creationId xmlns:a16="http://schemas.microsoft.com/office/drawing/2014/main" id="{3BA626AD-C980-4866-885B-2FBA772BA431}"/>
              </a:ext>
            </a:extLst>
          </p:cNvPr>
          <p:cNvSpPr txBox="1"/>
          <p:nvPr/>
        </p:nvSpPr>
        <p:spPr>
          <a:xfrm>
            <a:off x="107503" y="118113"/>
            <a:ext cx="7893495"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二、案例深度分析</a:t>
            </a:r>
            <a:endParaRPr lang="zh-CN" altLang="en-US" sz="1400" b="1"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384862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79038" y="1404058"/>
            <a:ext cx="4450303" cy="3338729"/>
            <a:chOff x="4505383" y="1872077"/>
            <a:chExt cx="5933737" cy="4451638"/>
          </a:xfrm>
        </p:grpSpPr>
        <p:grpSp>
          <p:nvGrpSpPr>
            <p:cNvPr id="38" name="组合 37"/>
            <p:cNvGrpSpPr/>
            <p:nvPr/>
          </p:nvGrpSpPr>
          <p:grpSpPr>
            <a:xfrm>
              <a:off x="4505383" y="1872077"/>
              <a:ext cx="5933737" cy="4451638"/>
              <a:chOff x="6233974" y="1099755"/>
              <a:chExt cx="5905645" cy="4451638"/>
            </a:xfrm>
          </p:grpSpPr>
          <p:grpSp>
            <p:nvGrpSpPr>
              <p:cNvPr id="3" name="Group 4"/>
              <p:cNvGrpSpPr>
                <a:grpSpLocks/>
              </p:cNvGrpSpPr>
              <p:nvPr/>
            </p:nvGrpSpPr>
            <p:grpSpPr bwMode="auto">
              <a:xfrm>
                <a:off x="6233974" y="1099755"/>
                <a:ext cx="5905645" cy="4451638"/>
                <a:chOff x="2274286" y="-235393"/>
                <a:chExt cx="6053765" cy="4446666"/>
              </a:xfrm>
            </p:grpSpPr>
            <p:sp>
              <p:nvSpPr>
                <p:cNvPr id="4" name="椭圆 4"/>
                <p:cNvSpPr>
                  <a:spLocks noChangeArrowheads="1"/>
                </p:cNvSpPr>
                <p:nvPr/>
              </p:nvSpPr>
              <p:spPr bwMode="auto">
                <a:xfrm>
                  <a:off x="2274286" y="-76115"/>
                  <a:ext cx="3716944" cy="3716944"/>
                </a:xfrm>
                <a:prstGeom prst="ellipse">
                  <a:avLst/>
                </a:prstGeom>
                <a:solidFill>
                  <a:srgbClr val="FCF0EE"/>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zh-CN" altLang="zh-CN" sz="1350">
                    <a:solidFill>
                      <a:srgbClr val="FFFFFF"/>
                    </a:solidFill>
                    <a:latin typeface="Calibri" pitchFamily="34" charset="0"/>
                    <a:sym typeface="Calibri" pitchFamily="34" charset="0"/>
                  </a:endParaRPr>
                </a:p>
              </p:txBody>
            </p:sp>
            <p:sp>
              <p:nvSpPr>
                <p:cNvPr id="5" name="椭圆 5"/>
                <p:cNvSpPr>
                  <a:spLocks noChangeArrowheads="1"/>
                </p:cNvSpPr>
                <p:nvPr/>
              </p:nvSpPr>
              <p:spPr bwMode="auto">
                <a:xfrm>
                  <a:off x="3416206" y="1195521"/>
                  <a:ext cx="1328951" cy="1328951"/>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zh-CN" altLang="zh-CN" sz="1350">
                    <a:solidFill>
                      <a:srgbClr val="FFFFFF"/>
                    </a:solidFill>
                    <a:latin typeface="Calibri" pitchFamily="34" charset="0"/>
                    <a:sym typeface="Calibri" pitchFamily="34" charset="0"/>
                  </a:endParaRPr>
                </a:p>
              </p:txBody>
            </p:sp>
            <p:grpSp>
              <p:nvGrpSpPr>
                <p:cNvPr id="6" name="Group 7"/>
                <p:cNvGrpSpPr>
                  <a:grpSpLocks/>
                </p:cNvGrpSpPr>
                <p:nvPr/>
              </p:nvGrpSpPr>
              <p:grpSpPr bwMode="auto">
                <a:xfrm>
                  <a:off x="4405349" y="-235393"/>
                  <a:ext cx="3535000" cy="3715551"/>
                  <a:chOff x="4405349" y="-1500187"/>
                  <a:chExt cx="3535000" cy="3715551"/>
                </a:xfrm>
              </p:grpSpPr>
              <p:sp>
                <p:nvSpPr>
                  <p:cNvPr id="23" name="椭圆 6"/>
                  <p:cNvSpPr>
                    <a:spLocks noChangeArrowheads="1"/>
                  </p:cNvSpPr>
                  <p:nvPr/>
                </p:nvSpPr>
                <p:spPr bwMode="auto">
                  <a:xfrm>
                    <a:off x="4405349" y="1463820"/>
                    <a:ext cx="751544" cy="751544"/>
                  </a:xfrm>
                  <a:prstGeom prst="ellipse">
                    <a:avLst/>
                  </a:prstGeom>
                  <a:solidFill>
                    <a:schemeClr val="bg1"/>
                  </a:solidFill>
                  <a:ln w="57150">
                    <a:solidFill>
                      <a:srgbClr val="44B093"/>
                    </a:solidFill>
                    <a:bevel/>
                    <a:headEnd/>
                    <a:tailEnd/>
                  </a:ln>
                </p:spPr>
                <p:txBody>
                  <a:bodyPr anchor="ctr"/>
                  <a:lstStyle/>
                  <a:p>
                    <a:pPr algn="ctr"/>
                    <a:r>
                      <a:rPr lang="zh-CN" altLang="en-US" sz="900" dirty="0">
                        <a:solidFill>
                          <a:srgbClr val="000000"/>
                        </a:solidFill>
                        <a:latin typeface="微软雅黑" pitchFamily="34" charset="-122"/>
                        <a:ea typeface="微软雅黑" pitchFamily="34" charset="-122"/>
                        <a:sym typeface="微软雅黑" pitchFamily="34" charset="-122"/>
                      </a:rPr>
                      <a:t>审计风险</a:t>
                    </a:r>
                  </a:p>
                </p:txBody>
              </p:sp>
              <p:sp>
                <p:nvSpPr>
                  <p:cNvPr id="24" name="线形标注 2(带强调线) 9"/>
                  <p:cNvSpPr>
                    <a:spLocks/>
                  </p:cNvSpPr>
                  <p:nvPr/>
                </p:nvSpPr>
                <p:spPr bwMode="auto">
                  <a:xfrm>
                    <a:off x="5360136" y="-1500187"/>
                    <a:ext cx="2580213" cy="354842"/>
                  </a:xfrm>
                  <a:prstGeom prst="accentCallout2">
                    <a:avLst>
                      <a:gd name="adj1" fmla="val 14579"/>
                      <a:gd name="adj2" fmla="val -6931"/>
                      <a:gd name="adj3" fmla="val 14579"/>
                      <a:gd name="adj4" fmla="val -22270"/>
                      <a:gd name="adj5" fmla="val 47431"/>
                      <a:gd name="adj6" fmla="val -37491"/>
                    </a:avLst>
                  </a:prstGeom>
                  <a:noFill/>
                  <a:ln w="25400">
                    <a:solidFill>
                      <a:srgbClr val="44B093"/>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sz="1350" dirty="0">
                        <a:solidFill>
                          <a:srgbClr val="FF0000"/>
                        </a:solidFill>
                        <a:latin typeface="Calibri" pitchFamily="34" charset="0"/>
                        <a:sym typeface="Calibri" pitchFamily="34" charset="0"/>
                      </a:rPr>
                      <a:t>系统漏洞</a:t>
                    </a:r>
                    <a:r>
                      <a:rPr lang="zh-CN" altLang="en-US" sz="1350" dirty="0">
                        <a:solidFill>
                          <a:srgbClr val="000000"/>
                        </a:solidFill>
                        <a:latin typeface="Calibri" pitchFamily="34" charset="0"/>
                        <a:sym typeface="Calibri" pitchFamily="34" charset="0"/>
                      </a:rPr>
                      <a:t>、关键业务合规性审计是否到位</a:t>
                    </a:r>
                  </a:p>
                </p:txBody>
              </p:sp>
            </p:grpSp>
            <p:grpSp>
              <p:nvGrpSpPr>
                <p:cNvPr id="7" name="Group 11"/>
                <p:cNvGrpSpPr>
                  <a:grpSpLocks/>
                </p:cNvGrpSpPr>
                <p:nvPr/>
              </p:nvGrpSpPr>
              <p:grpSpPr bwMode="auto">
                <a:xfrm>
                  <a:off x="3911505" y="-77637"/>
                  <a:ext cx="4416546" cy="4288910"/>
                  <a:chOff x="3423598" y="-2598026"/>
                  <a:chExt cx="4416546" cy="4288910"/>
                </a:xfrm>
              </p:grpSpPr>
              <p:sp>
                <p:nvSpPr>
                  <p:cNvPr id="20" name="椭圆 13"/>
                  <p:cNvSpPr>
                    <a:spLocks noChangeArrowheads="1"/>
                  </p:cNvSpPr>
                  <p:nvPr/>
                </p:nvSpPr>
                <p:spPr bwMode="auto">
                  <a:xfrm>
                    <a:off x="3423598" y="-2598026"/>
                    <a:ext cx="761951" cy="761951"/>
                  </a:xfrm>
                  <a:prstGeom prst="ellipse">
                    <a:avLst/>
                  </a:prstGeom>
                  <a:solidFill>
                    <a:schemeClr val="bg1"/>
                  </a:solidFill>
                  <a:ln w="57150">
                    <a:solidFill>
                      <a:srgbClr val="00B0F0"/>
                    </a:solidFill>
                    <a:bevel/>
                    <a:headEnd/>
                    <a:tailEnd/>
                  </a:ln>
                </p:spPr>
                <p:txBody>
                  <a:bodyPr anchor="ctr"/>
                  <a:lstStyle/>
                  <a:p>
                    <a:pPr algn="ctr"/>
                    <a:r>
                      <a:rPr lang="zh-CN" altLang="en-US" sz="900" dirty="0">
                        <a:solidFill>
                          <a:srgbClr val="000000"/>
                        </a:solidFill>
                        <a:latin typeface="微软雅黑" pitchFamily="34" charset="-122"/>
                        <a:ea typeface="微软雅黑" pitchFamily="34" charset="-122"/>
                        <a:sym typeface="微软雅黑" pitchFamily="34" charset="-122"/>
                      </a:rPr>
                      <a:t>系统风险</a:t>
                    </a:r>
                  </a:p>
                </p:txBody>
              </p:sp>
              <p:sp>
                <p:nvSpPr>
                  <p:cNvPr id="21" name="线形标注 2(带强调线) 14"/>
                  <p:cNvSpPr>
                    <a:spLocks/>
                  </p:cNvSpPr>
                  <p:nvPr/>
                </p:nvSpPr>
                <p:spPr bwMode="auto">
                  <a:xfrm>
                    <a:off x="5872369" y="1336042"/>
                    <a:ext cx="1967775" cy="354842"/>
                  </a:xfrm>
                  <a:prstGeom prst="accentCallout2">
                    <a:avLst>
                      <a:gd name="adj1" fmla="val 64579"/>
                      <a:gd name="adj2" fmla="val -2852"/>
                      <a:gd name="adj3" fmla="val 65991"/>
                      <a:gd name="adj4" fmla="val -39978"/>
                      <a:gd name="adj5" fmla="val -111658"/>
                      <a:gd name="adj6" fmla="val -70121"/>
                    </a:avLst>
                  </a:prstGeom>
                  <a:noFill/>
                  <a:ln w="25400">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sz="1350" dirty="0">
                        <a:solidFill>
                          <a:srgbClr val="000000"/>
                        </a:solidFill>
                        <a:latin typeface="Calibri" pitchFamily="34" charset="0"/>
                        <a:sym typeface="Calibri" pitchFamily="34" charset="0"/>
                      </a:rPr>
                      <a:t>重点在于</a:t>
                    </a:r>
                    <a:r>
                      <a:rPr lang="zh-CN" altLang="en-US" sz="1350" dirty="0">
                        <a:solidFill>
                          <a:srgbClr val="FF0000"/>
                        </a:solidFill>
                        <a:latin typeface="Calibri" pitchFamily="34" charset="0"/>
                        <a:sym typeface="Calibri" pitchFamily="34" charset="0"/>
                      </a:rPr>
                      <a:t>行为审计与监管</a:t>
                    </a:r>
                    <a:r>
                      <a:rPr lang="zh-CN" altLang="en-US" sz="1350" dirty="0">
                        <a:solidFill>
                          <a:srgbClr val="000000"/>
                        </a:solidFill>
                        <a:latin typeface="Calibri" pitchFamily="34" charset="0"/>
                        <a:sym typeface="Calibri" pitchFamily="34" charset="0"/>
                      </a:rPr>
                      <a:t>所关联的信息化系统</a:t>
                    </a:r>
                  </a:p>
                </p:txBody>
              </p:sp>
            </p:grpSp>
            <p:sp>
              <p:nvSpPr>
                <p:cNvPr id="17" name="椭圆 17"/>
                <p:cNvSpPr>
                  <a:spLocks noChangeArrowheads="1"/>
                </p:cNvSpPr>
                <p:nvPr/>
              </p:nvSpPr>
              <p:spPr bwMode="auto">
                <a:xfrm>
                  <a:off x="5022424" y="2062688"/>
                  <a:ext cx="761951" cy="761951"/>
                </a:xfrm>
                <a:prstGeom prst="ellipse">
                  <a:avLst/>
                </a:prstGeom>
                <a:solidFill>
                  <a:schemeClr val="bg1"/>
                </a:solidFill>
                <a:ln w="57150">
                  <a:solidFill>
                    <a:srgbClr val="FFA902"/>
                  </a:solidFill>
                  <a:bevel/>
                  <a:headEnd/>
                  <a:tailEnd/>
                </a:ln>
              </p:spPr>
              <p:txBody>
                <a:bodyPr anchor="ctr"/>
                <a:lstStyle/>
                <a:p>
                  <a:pPr algn="ctr"/>
                  <a:r>
                    <a:rPr lang="zh-CN" altLang="en-US" sz="900" dirty="0">
                      <a:solidFill>
                        <a:srgbClr val="000000"/>
                      </a:solidFill>
                      <a:latin typeface="微软雅黑" pitchFamily="34" charset="-122"/>
                      <a:ea typeface="微软雅黑" pitchFamily="34" charset="-122"/>
                      <a:sym typeface="微软雅黑" pitchFamily="34" charset="-122"/>
                    </a:rPr>
                    <a:t>数据风险</a:t>
                  </a:r>
                </a:p>
              </p:txBody>
            </p:sp>
            <p:grpSp>
              <p:nvGrpSpPr>
                <p:cNvPr id="9" name="Group 19"/>
                <p:cNvGrpSpPr>
                  <a:grpSpLocks/>
                </p:cNvGrpSpPr>
                <p:nvPr/>
              </p:nvGrpSpPr>
              <p:grpSpPr bwMode="auto">
                <a:xfrm flipH="1">
                  <a:off x="5086847" y="1195521"/>
                  <a:ext cx="3211590" cy="1186351"/>
                  <a:chOff x="-108005" y="-466764"/>
                  <a:chExt cx="3159717" cy="1186351"/>
                </a:xfrm>
              </p:grpSpPr>
              <p:sp>
                <p:nvSpPr>
                  <p:cNvPr id="14" name="椭圆 21"/>
                  <p:cNvSpPr>
                    <a:spLocks noChangeArrowheads="1"/>
                  </p:cNvSpPr>
                  <p:nvPr/>
                </p:nvSpPr>
                <p:spPr bwMode="auto">
                  <a:xfrm>
                    <a:off x="2300168" y="-466764"/>
                    <a:ext cx="751544" cy="751543"/>
                  </a:xfrm>
                  <a:prstGeom prst="ellipse">
                    <a:avLst/>
                  </a:prstGeom>
                  <a:solidFill>
                    <a:schemeClr val="bg1"/>
                  </a:solidFill>
                  <a:ln w="57150">
                    <a:solidFill>
                      <a:srgbClr val="E6E192"/>
                    </a:solidFill>
                    <a:bevel/>
                    <a:headEnd/>
                    <a:tailEnd/>
                  </a:ln>
                </p:spPr>
                <p:txBody>
                  <a:bodyPr anchor="ctr"/>
                  <a:lstStyle/>
                  <a:p>
                    <a:pPr algn="ctr"/>
                    <a:r>
                      <a:rPr lang="zh-CN" altLang="en-US" sz="900" dirty="0">
                        <a:solidFill>
                          <a:srgbClr val="000000"/>
                        </a:solidFill>
                        <a:latin typeface="微软雅黑" pitchFamily="34" charset="-122"/>
                        <a:ea typeface="微软雅黑" pitchFamily="34" charset="-122"/>
                        <a:sym typeface="微软雅黑" pitchFamily="34" charset="-122"/>
                      </a:rPr>
                      <a:t>管理风险</a:t>
                    </a:r>
                  </a:p>
                </p:txBody>
              </p:sp>
              <p:sp>
                <p:nvSpPr>
                  <p:cNvPr id="15" name="线形标注 2(带强调线) 22"/>
                  <p:cNvSpPr>
                    <a:spLocks/>
                  </p:cNvSpPr>
                  <p:nvPr/>
                </p:nvSpPr>
                <p:spPr bwMode="auto">
                  <a:xfrm flipH="1">
                    <a:off x="-108005" y="-40588"/>
                    <a:ext cx="1838291" cy="760175"/>
                  </a:xfrm>
                  <a:prstGeom prst="accentCallout2">
                    <a:avLst>
                      <a:gd name="adj1" fmla="val 50845"/>
                      <a:gd name="adj2" fmla="val -6905"/>
                      <a:gd name="adj3" fmla="val 14579"/>
                      <a:gd name="adj4" fmla="val -31352"/>
                      <a:gd name="adj5" fmla="val 6657"/>
                      <a:gd name="adj6" fmla="val -32748"/>
                    </a:avLst>
                  </a:prstGeom>
                  <a:noFill/>
                  <a:ln w="25400">
                    <a:solidFill>
                      <a:srgbClr val="E6E192"/>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sz="1350" dirty="0">
                        <a:solidFill>
                          <a:srgbClr val="000000"/>
                        </a:solidFill>
                        <a:latin typeface="Calibri" pitchFamily="34" charset="0"/>
                        <a:sym typeface="Calibri" pitchFamily="34" charset="0"/>
                      </a:rPr>
                      <a:t>信息系统、</a:t>
                    </a:r>
                    <a:r>
                      <a:rPr lang="zh-CN" altLang="en-US" sz="1350" dirty="0">
                        <a:solidFill>
                          <a:srgbClr val="FF0000"/>
                        </a:solidFill>
                        <a:latin typeface="Calibri" pitchFamily="34" charset="0"/>
                        <a:sym typeface="Calibri" pitchFamily="34" charset="0"/>
                      </a:rPr>
                      <a:t>敏感数据策略</a:t>
                    </a:r>
                    <a:r>
                      <a:rPr lang="zh-CN" altLang="en-US" sz="1350" dirty="0">
                        <a:solidFill>
                          <a:srgbClr val="000000"/>
                        </a:solidFill>
                        <a:latin typeface="Calibri" pitchFamily="34" charset="0"/>
                        <a:sym typeface="Calibri" pitchFamily="34" charset="0"/>
                      </a:rPr>
                      <a:t>、业务策略等“涉及人操控”为主的事件风险</a:t>
                    </a:r>
                  </a:p>
                </p:txBody>
              </p:sp>
            </p:grpSp>
            <p:grpSp>
              <p:nvGrpSpPr>
                <p:cNvPr id="10" name="Group 23"/>
                <p:cNvGrpSpPr>
                  <a:grpSpLocks/>
                </p:cNvGrpSpPr>
                <p:nvPr/>
              </p:nvGrpSpPr>
              <p:grpSpPr bwMode="auto">
                <a:xfrm flipH="1">
                  <a:off x="4670209" y="385940"/>
                  <a:ext cx="3385421" cy="751544"/>
                  <a:chOff x="-242845" y="99804"/>
                  <a:chExt cx="3330738" cy="751544"/>
                </a:xfrm>
              </p:grpSpPr>
              <p:sp>
                <p:nvSpPr>
                  <p:cNvPr id="11" name="椭圆 25"/>
                  <p:cNvSpPr>
                    <a:spLocks noChangeArrowheads="1"/>
                  </p:cNvSpPr>
                  <p:nvPr/>
                </p:nvSpPr>
                <p:spPr bwMode="auto">
                  <a:xfrm>
                    <a:off x="2336349" y="99804"/>
                    <a:ext cx="751544" cy="751544"/>
                  </a:xfrm>
                  <a:prstGeom prst="ellipse">
                    <a:avLst/>
                  </a:prstGeom>
                  <a:solidFill>
                    <a:schemeClr val="bg1"/>
                  </a:solidFill>
                  <a:ln w="57150">
                    <a:solidFill>
                      <a:srgbClr val="9ECA06"/>
                    </a:solidFill>
                    <a:bevel/>
                    <a:headEnd/>
                    <a:tailEnd/>
                  </a:ln>
                </p:spPr>
                <p:txBody>
                  <a:bodyPr anchor="ctr"/>
                  <a:lstStyle/>
                  <a:p>
                    <a:pPr algn="ctr"/>
                    <a:r>
                      <a:rPr lang="zh-CN" altLang="en-US" sz="900" dirty="0">
                        <a:solidFill>
                          <a:srgbClr val="000000"/>
                        </a:solidFill>
                        <a:latin typeface="微软雅黑" pitchFamily="34" charset="-122"/>
                        <a:ea typeface="微软雅黑" pitchFamily="34" charset="-122"/>
                        <a:sym typeface="微软雅黑" pitchFamily="34" charset="-122"/>
                      </a:rPr>
                      <a:t>网络风险</a:t>
                    </a:r>
                  </a:p>
                </p:txBody>
              </p:sp>
              <p:sp>
                <p:nvSpPr>
                  <p:cNvPr id="12" name="线形标注 2(带强调线) 26"/>
                  <p:cNvSpPr>
                    <a:spLocks/>
                  </p:cNvSpPr>
                  <p:nvPr/>
                </p:nvSpPr>
                <p:spPr bwMode="auto">
                  <a:xfrm flipH="1">
                    <a:off x="-242845" y="259186"/>
                    <a:ext cx="1667495" cy="354842"/>
                  </a:xfrm>
                  <a:prstGeom prst="accentCallout2">
                    <a:avLst>
                      <a:gd name="adj1" fmla="val -30365"/>
                      <a:gd name="adj2" fmla="val -3437"/>
                      <a:gd name="adj3" fmla="val -22193"/>
                      <a:gd name="adj4" fmla="val -28731"/>
                      <a:gd name="adj5" fmla="val 33131"/>
                      <a:gd name="adj6" fmla="val -56448"/>
                    </a:avLst>
                  </a:prstGeom>
                  <a:noFill/>
                  <a:ln w="25400">
                    <a:solidFill>
                      <a:srgbClr val="9ECA06"/>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sz="1350" dirty="0">
                        <a:solidFill>
                          <a:srgbClr val="000000"/>
                        </a:solidFill>
                        <a:latin typeface="Calibri" pitchFamily="34" charset="0"/>
                        <a:sym typeface="Calibri" pitchFamily="34" charset="0"/>
                      </a:rPr>
                      <a:t>网络出口、核心业务的金融网络</a:t>
                    </a:r>
                  </a:p>
                </p:txBody>
              </p:sp>
            </p:grpSp>
          </p:grpSp>
          <p:cxnSp>
            <p:nvCxnSpPr>
              <p:cNvPr id="31" name="直接连接符 30"/>
              <p:cNvCxnSpPr/>
              <p:nvPr/>
            </p:nvCxnSpPr>
            <p:spPr>
              <a:xfrm>
                <a:off x="9665671" y="3862706"/>
                <a:ext cx="494329" cy="4229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0160000" y="4067077"/>
                <a:ext cx="11260" cy="8582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0178552" y="4123475"/>
                <a:ext cx="1582847" cy="954108"/>
              </a:xfrm>
              <a:prstGeom prst="rect">
                <a:avLst/>
              </a:prstGeom>
            </p:spPr>
            <p:txBody>
              <a:bodyPr wrap="square">
                <a:spAutoFit/>
              </a:bodyPr>
              <a:lstStyle/>
              <a:p>
                <a:pPr algn="ctr"/>
                <a:r>
                  <a:rPr lang="zh-CN" altLang="en-US" sz="1350" dirty="0">
                    <a:solidFill>
                      <a:srgbClr val="000000"/>
                    </a:solidFill>
                    <a:latin typeface="Calibri" pitchFamily="34" charset="0"/>
                    <a:sym typeface="Calibri" pitchFamily="34" charset="0"/>
                  </a:rPr>
                  <a:t>重点在于金融业的</a:t>
                </a:r>
                <a:r>
                  <a:rPr lang="zh-CN" altLang="en-US" sz="1350" dirty="0">
                    <a:solidFill>
                      <a:srgbClr val="FF0000"/>
                    </a:solidFill>
                    <a:latin typeface="Calibri" pitchFamily="34" charset="0"/>
                    <a:sym typeface="Calibri" pitchFamily="34" charset="0"/>
                  </a:rPr>
                  <a:t>数据加密与认证</a:t>
                </a:r>
              </a:p>
            </p:txBody>
          </p:sp>
        </p:grpSp>
        <p:sp>
          <p:nvSpPr>
            <p:cNvPr id="47" name="文本框 46"/>
            <p:cNvSpPr txBox="1"/>
            <p:nvPr/>
          </p:nvSpPr>
          <p:spPr>
            <a:xfrm>
              <a:off x="5722228" y="3680783"/>
              <a:ext cx="1226872" cy="677108"/>
            </a:xfrm>
            <a:prstGeom prst="rect">
              <a:avLst/>
            </a:prstGeom>
            <a:noFill/>
          </p:spPr>
          <p:txBody>
            <a:bodyPr wrap="square" rtlCol="0">
              <a:spAutoFit/>
            </a:bodyPr>
            <a:lstStyle/>
            <a:p>
              <a:r>
                <a:rPr lang="zh-CN" altLang="en-US" sz="1350" dirty="0"/>
                <a:t>全面的信息化环境</a:t>
              </a:r>
            </a:p>
          </p:txBody>
        </p:sp>
      </p:grpSp>
      <p:sp>
        <p:nvSpPr>
          <p:cNvPr id="2" name="文本框 1"/>
          <p:cNvSpPr txBox="1"/>
          <p:nvPr/>
        </p:nvSpPr>
        <p:spPr>
          <a:xfrm>
            <a:off x="65312" y="536634"/>
            <a:ext cx="3426750" cy="395301"/>
          </a:xfrm>
          <a:prstGeom prst="rect">
            <a:avLst/>
          </a:prstGeom>
          <a:noFill/>
        </p:spPr>
        <p:txBody>
          <a:bodyPr wrap="square" rtlCol="0">
            <a:spAutoFit/>
          </a:bodyPr>
          <a:lstStyle/>
          <a:p>
            <a:pPr>
              <a:lnSpc>
                <a:spcPct val="150000"/>
              </a:lnSpc>
            </a:pPr>
            <a:r>
              <a:rPr lang="en-US" altLang="zh-CN" sz="1500" b="1" dirty="0">
                <a:latin typeface="微软雅黑" panose="020B0503020204020204" pitchFamily="34" charset="-122"/>
                <a:ea typeface="微软雅黑" panose="020B0503020204020204" pitchFamily="34" charset="-122"/>
              </a:rPr>
              <a:t>CHASE</a:t>
            </a:r>
            <a:r>
              <a:rPr lang="zh-CN" altLang="en-US" sz="1500" b="1" dirty="0">
                <a:latin typeface="微软雅黑" panose="020B0503020204020204" pitchFamily="34" charset="-122"/>
                <a:ea typeface="微软雅黑" panose="020B0503020204020204" pitchFamily="34" charset="-122"/>
              </a:rPr>
              <a:t>事件的风险分析</a:t>
            </a:r>
            <a:endParaRPr lang="en-US" altLang="zh-CN" sz="1500" b="1" dirty="0">
              <a:solidFill>
                <a:srgbClr val="FF0000"/>
              </a:solidFill>
              <a:latin typeface="隶书" panose="02010509060101010101" pitchFamily="49" charset="-122"/>
              <a:ea typeface="隶书" panose="02010509060101010101" pitchFamily="49" charset="-122"/>
            </a:endParaRPr>
          </a:p>
        </p:txBody>
      </p:sp>
      <p:grpSp>
        <p:nvGrpSpPr>
          <p:cNvPr id="48" name="组合 47"/>
          <p:cNvGrpSpPr/>
          <p:nvPr/>
        </p:nvGrpSpPr>
        <p:grpSpPr>
          <a:xfrm>
            <a:off x="193714" y="901627"/>
            <a:ext cx="3168952" cy="4034870"/>
            <a:chOff x="314557" y="1202169"/>
            <a:chExt cx="4225269" cy="5379827"/>
          </a:xfrm>
        </p:grpSpPr>
        <p:graphicFrame>
          <p:nvGraphicFramePr>
            <p:cNvPr id="39" name="图示 38"/>
            <p:cNvGraphicFramePr/>
            <p:nvPr>
              <p:extLst/>
            </p:nvPr>
          </p:nvGraphicFramePr>
          <p:xfrm>
            <a:off x="314557" y="1202169"/>
            <a:ext cx="3823670" cy="53798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 name="文本框 39"/>
            <p:cNvSpPr txBox="1"/>
            <p:nvPr/>
          </p:nvSpPr>
          <p:spPr>
            <a:xfrm>
              <a:off x="3504765" y="1837182"/>
              <a:ext cx="594927" cy="615553"/>
            </a:xfrm>
            <a:prstGeom prst="rect">
              <a:avLst/>
            </a:prstGeom>
            <a:noFill/>
          </p:spPr>
          <p:txBody>
            <a:bodyPr wrap="square" rtlCol="0">
              <a:spAutoFit/>
            </a:bodyPr>
            <a:lstStyle/>
            <a:p>
              <a:r>
                <a:rPr lang="en-US" altLang="zh-CN" sz="1200" dirty="0"/>
                <a:t>13%</a:t>
              </a:r>
              <a:endParaRPr lang="zh-CN" altLang="en-US" sz="1200" dirty="0"/>
            </a:p>
          </p:txBody>
        </p:sp>
        <p:sp>
          <p:nvSpPr>
            <p:cNvPr id="41" name="文本框 40"/>
            <p:cNvSpPr txBox="1"/>
            <p:nvPr/>
          </p:nvSpPr>
          <p:spPr>
            <a:xfrm>
              <a:off x="3047565" y="2612233"/>
              <a:ext cx="594927" cy="615553"/>
            </a:xfrm>
            <a:prstGeom prst="rect">
              <a:avLst/>
            </a:prstGeom>
            <a:noFill/>
          </p:spPr>
          <p:txBody>
            <a:bodyPr wrap="square" rtlCol="0">
              <a:spAutoFit/>
            </a:bodyPr>
            <a:lstStyle/>
            <a:p>
              <a:r>
                <a:rPr lang="zh-CN" altLang="en-US" sz="1200" dirty="0"/>
                <a:t>转移</a:t>
              </a:r>
            </a:p>
          </p:txBody>
        </p:sp>
        <p:sp>
          <p:nvSpPr>
            <p:cNvPr id="42" name="文本框 41"/>
            <p:cNvSpPr txBox="1"/>
            <p:nvPr/>
          </p:nvSpPr>
          <p:spPr>
            <a:xfrm>
              <a:off x="2834405" y="3342229"/>
              <a:ext cx="913297" cy="369332"/>
            </a:xfrm>
            <a:prstGeom prst="rect">
              <a:avLst/>
            </a:prstGeom>
            <a:noFill/>
          </p:spPr>
          <p:txBody>
            <a:bodyPr wrap="square" rtlCol="0">
              <a:spAutoFit/>
            </a:bodyPr>
            <a:lstStyle/>
            <a:p>
              <a:r>
                <a:rPr lang="en-US" altLang="zh-CN" sz="1200" dirty="0"/>
                <a:t>Hack</a:t>
              </a:r>
              <a:endParaRPr lang="zh-CN" altLang="en-US" sz="1200" dirty="0"/>
            </a:p>
          </p:txBody>
        </p:sp>
        <p:sp>
          <p:nvSpPr>
            <p:cNvPr id="43" name="文本框 42"/>
            <p:cNvSpPr txBox="1"/>
            <p:nvPr/>
          </p:nvSpPr>
          <p:spPr>
            <a:xfrm>
              <a:off x="2759443" y="4084925"/>
              <a:ext cx="893341" cy="369332"/>
            </a:xfrm>
            <a:prstGeom prst="rect">
              <a:avLst/>
            </a:prstGeom>
            <a:noFill/>
          </p:spPr>
          <p:txBody>
            <a:bodyPr wrap="square" rtlCol="0">
              <a:spAutoFit/>
            </a:bodyPr>
            <a:lstStyle/>
            <a:p>
              <a:r>
                <a:rPr lang="en-US" altLang="zh-CN" sz="1200" dirty="0"/>
                <a:t>Hacked</a:t>
              </a:r>
              <a:endParaRPr lang="zh-CN" altLang="en-US" sz="1200" dirty="0"/>
            </a:p>
          </p:txBody>
        </p:sp>
        <p:sp>
          <p:nvSpPr>
            <p:cNvPr id="44" name="文本框 43"/>
            <p:cNvSpPr txBox="1"/>
            <p:nvPr/>
          </p:nvSpPr>
          <p:spPr>
            <a:xfrm>
              <a:off x="3012215" y="4877037"/>
              <a:ext cx="1087476" cy="369332"/>
            </a:xfrm>
            <a:prstGeom prst="rect">
              <a:avLst/>
            </a:prstGeom>
            <a:noFill/>
          </p:spPr>
          <p:txBody>
            <a:bodyPr wrap="square" rtlCol="0">
              <a:spAutoFit/>
            </a:bodyPr>
            <a:lstStyle/>
            <a:p>
              <a:r>
                <a:rPr lang="en-US" altLang="zh-CN" sz="1200" dirty="0"/>
                <a:t>2.5</a:t>
              </a:r>
              <a:r>
                <a:rPr lang="zh-CN" altLang="en-US" sz="1200" dirty="0"/>
                <a:t>亿</a:t>
              </a:r>
              <a:r>
                <a:rPr lang="en-US" altLang="zh-CN" sz="1200" dirty="0"/>
                <a:t>/</a:t>
              </a:r>
              <a:r>
                <a:rPr lang="zh-CN" altLang="en-US" sz="1200" dirty="0"/>
                <a:t>年</a:t>
              </a:r>
            </a:p>
          </p:txBody>
        </p:sp>
        <p:sp>
          <p:nvSpPr>
            <p:cNvPr id="45" name="文本框 44"/>
            <p:cNvSpPr txBox="1"/>
            <p:nvPr/>
          </p:nvSpPr>
          <p:spPr>
            <a:xfrm>
              <a:off x="3452350" y="5615624"/>
              <a:ext cx="1087476" cy="369332"/>
            </a:xfrm>
            <a:prstGeom prst="rect">
              <a:avLst/>
            </a:prstGeom>
            <a:noFill/>
          </p:spPr>
          <p:txBody>
            <a:bodyPr wrap="square" rtlCol="0">
              <a:spAutoFit/>
            </a:bodyPr>
            <a:lstStyle/>
            <a:p>
              <a:r>
                <a:rPr lang="zh-CN" altLang="en-US" sz="1200" dirty="0"/>
                <a:t>罚款</a:t>
              </a:r>
            </a:p>
          </p:txBody>
        </p:sp>
      </p:grpSp>
      <p:sp>
        <p:nvSpPr>
          <p:cNvPr id="46" name="右箭头 45"/>
          <p:cNvSpPr/>
          <p:nvPr/>
        </p:nvSpPr>
        <p:spPr>
          <a:xfrm>
            <a:off x="3014955" y="1507505"/>
            <a:ext cx="1208888" cy="2732171"/>
          </a:xfrm>
          <a:custGeom>
            <a:avLst/>
            <a:gdLst>
              <a:gd name="connsiteX0" fmla="*/ 0 w 1689522"/>
              <a:gd name="connsiteY0" fmla="*/ 166305 h 665218"/>
              <a:gd name="connsiteX1" fmla="*/ 1356913 w 1689522"/>
              <a:gd name="connsiteY1" fmla="*/ 166305 h 665218"/>
              <a:gd name="connsiteX2" fmla="*/ 1356913 w 1689522"/>
              <a:gd name="connsiteY2" fmla="*/ 0 h 665218"/>
              <a:gd name="connsiteX3" fmla="*/ 1689522 w 1689522"/>
              <a:gd name="connsiteY3" fmla="*/ 332609 h 665218"/>
              <a:gd name="connsiteX4" fmla="*/ 1356913 w 1689522"/>
              <a:gd name="connsiteY4" fmla="*/ 665218 h 665218"/>
              <a:gd name="connsiteX5" fmla="*/ 1356913 w 1689522"/>
              <a:gd name="connsiteY5" fmla="*/ 498914 h 665218"/>
              <a:gd name="connsiteX6" fmla="*/ 0 w 1689522"/>
              <a:gd name="connsiteY6" fmla="*/ 498914 h 665218"/>
              <a:gd name="connsiteX7" fmla="*/ 0 w 1689522"/>
              <a:gd name="connsiteY7" fmla="*/ 166305 h 665218"/>
              <a:gd name="connsiteX0" fmla="*/ 177800 w 1689522"/>
              <a:gd name="connsiteY0" fmla="*/ 0 h 2111813"/>
              <a:gd name="connsiteX1" fmla="*/ 1356913 w 1689522"/>
              <a:gd name="connsiteY1" fmla="*/ 1612900 h 2111813"/>
              <a:gd name="connsiteX2" fmla="*/ 1356913 w 1689522"/>
              <a:gd name="connsiteY2" fmla="*/ 1446595 h 2111813"/>
              <a:gd name="connsiteX3" fmla="*/ 1689522 w 1689522"/>
              <a:gd name="connsiteY3" fmla="*/ 1779204 h 2111813"/>
              <a:gd name="connsiteX4" fmla="*/ 1356913 w 1689522"/>
              <a:gd name="connsiteY4" fmla="*/ 2111813 h 2111813"/>
              <a:gd name="connsiteX5" fmla="*/ 1356913 w 1689522"/>
              <a:gd name="connsiteY5" fmla="*/ 1945509 h 2111813"/>
              <a:gd name="connsiteX6" fmla="*/ 0 w 1689522"/>
              <a:gd name="connsiteY6" fmla="*/ 1945509 h 2111813"/>
              <a:gd name="connsiteX7" fmla="*/ 177800 w 1689522"/>
              <a:gd name="connsiteY7" fmla="*/ 0 h 2111813"/>
              <a:gd name="connsiteX0" fmla="*/ 38100 w 1549822"/>
              <a:gd name="connsiteY0" fmla="*/ 0 h 3609209"/>
              <a:gd name="connsiteX1" fmla="*/ 1217213 w 1549822"/>
              <a:gd name="connsiteY1" fmla="*/ 1612900 h 3609209"/>
              <a:gd name="connsiteX2" fmla="*/ 1217213 w 1549822"/>
              <a:gd name="connsiteY2" fmla="*/ 1446595 h 3609209"/>
              <a:gd name="connsiteX3" fmla="*/ 1549822 w 1549822"/>
              <a:gd name="connsiteY3" fmla="*/ 1779204 h 3609209"/>
              <a:gd name="connsiteX4" fmla="*/ 1217213 w 1549822"/>
              <a:gd name="connsiteY4" fmla="*/ 2111813 h 3609209"/>
              <a:gd name="connsiteX5" fmla="*/ 1217213 w 1549822"/>
              <a:gd name="connsiteY5" fmla="*/ 1945509 h 3609209"/>
              <a:gd name="connsiteX6" fmla="*/ 0 w 1549822"/>
              <a:gd name="connsiteY6" fmla="*/ 3609209 h 3609209"/>
              <a:gd name="connsiteX7" fmla="*/ 38100 w 1549822"/>
              <a:gd name="connsiteY7" fmla="*/ 0 h 3609209"/>
              <a:gd name="connsiteX0" fmla="*/ 38100 w 1549822"/>
              <a:gd name="connsiteY0" fmla="*/ 0 h 3609209"/>
              <a:gd name="connsiteX1" fmla="*/ 1217213 w 1549822"/>
              <a:gd name="connsiteY1" fmla="*/ 1612900 h 3609209"/>
              <a:gd name="connsiteX2" fmla="*/ 1217213 w 1549822"/>
              <a:gd name="connsiteY2" fmla="*/ 1446595 h 3609209"/>
              <a:gd name="connsiteX3" fmla="*/ 1549822 w 1549822"/>
              <a:gd name="connsiteY3" fmla="*/ 1779204 h 3609209"/>
              <a:gd name="connsiteX4" fmla="*/ 1217213 w 1549822"/>
              <a:gd name="connsiteY4" fmla="*/ 2111813 h 3609209"/>
              <a:gd name="connsiteX5" fmla="*/ 1217213 w 1549822"/>
              <a:gd name="connsiteY5" fmla="*/ 1945509 h 3609209"/>
              <a:gd name="connsiteX6" fmla="*/ 0 w 1549822"/>
              <a:gd name="connsiteY6" fmla="*/ 3609209 h 3609209"/>
              <a:gd name="connsiteX7" fmla="*/ 38100 w 1549822"/>
              <a:gd name="connsiteY7" fmla="*/ 0 h 3609209"/>
              <a:gd name="connsiteX0" fmla="*/ 38100 w 1549822"/>
              <a:gd name="connsiteY0" fmla="*/ 0 h 3609209"/>
              <a:gd name="connsiteX1" fmla="*/ 1217213 w 1549822"/>
              <a:gd name="connsiteY1" fmla="*/ 1612900 h 3609209"/>
              <a:gd name="connsiteX2" fmla="*/ 1217213 w 1549822"/>
              <a:gd name="connsiteY2" fmla="*/ 1446595 h 3609209"/>
              <a:gd name="connsiteX3" fmla="*/ 1549822 w 1549822"/>
              <a:gd name="connsiteY3" fmla="*/ 1779204 h 3609209"/>
              <a:gd name="connsiteX4" fmla="*/ 1217213 w 1549822"/>
              <a:gd name="connsiteY4" fmla="*/ 2111813 h 3609209"/>
              <a:gd name="connsiteX5" fmla="*/ 1217213 w 1549822"/>
              <a:gd name="connsiteY5" fmla="*/ 1945509 h 3609209"/>
              <a:gd name="connsiteX6" fmla="*/ 0 w 1549822"/>
              <a:gd name="connsiteY6" fmla="*/ 3609209 h 3609209"/>
              <a:gd name="connsiteX7" fmla="*/ 38100 w 1549822"/>
              <a:gd name="connsiteY7" fmla="*/ 0 h 3609209"/>
              <a:gd name="connsiteX0" fmla="*/ 103712 w 1615434"/>
              <a:gd name="connsiteY0" fmla="*/ 37118 h 3646327"/>
              <a:gd name="connsiteX1" fmla="*/ 1282825 w 1615434"/>
              <a:gd name="connsiteY1" fmla="*/ 1650018 h 3646327"/>
              <a:gd name="connsiteX2" fmla="*/ 1282825 w 1615434"/>
              <a:gd name="connsiteY2" fmla="*/ 1483713 h 3646327"/>
              <a:gd name="connsiteX3" fmla="*/ 1615434 w 1615434"/>
              <a:gd name="connsiteY3" fmla="*/ 1816322 h 3646327"/>
              <a:gd name="connsiteX4" fmla="*/ 1282825 w 1615434"/>
              <a:gd name="connsiteY4" fmla="*/ 2148931 h 3646327"/>
              <a:gd name="connsiteX5" fmla="*/ 1282825 w 1615434"/>
              <a:gd name="connsiteY5" fmla="*/ 1982627 h 3646327"/>
              <a:gd name="connsiteX6" fmla="*/ 65612 w 1615434"/>
              <a:gd name="connsiteY6" fmla="*/ 3646327 h 3646327"/>
              <a:gd name="connsiteX7" fmla="*/ 181599 w 1615434"/>
              <a:gd name="connsiteY7" fmla="*/ 791022 h 3646327"/>
              <a:gd name="connsiteX8" fmla="*/ 103712 w 1615434"/>
              <a:gd name="connsiteY8" fmla="*/ 37118 h 3646327"/>
              <a:gd name="connsiteX0" fmla="*/ 100128 w 1611850"/>
              <a:gd name="connsiteY0" fmla="*/ 37118 h 3646441"/>
              <a:gd name="connsiteX1" fmla="*/ 1279241 w 1611850"/>
              <a:gd name="connsiteY1" fmla="*/ 1650018 h 3646441"/>
              <a:gd name="connsiteX2" fmla="*/ 1279241 w 1611850"/>
              <a:gd name="connsiteY2" fmla="*/ 1483713 h 3646441"/>
              <a:gd name="connsiteX3" fmla="*/ 1611850 w 1611850"/>
              <a:gd name="connsiteY3" fmla="*/ 1816322 h 3646441"/>
              <a:gd name="connsiteX4" fmla="*/ 1279241 w 1611850"/>
              <a:gd name="connsiteY4" fmla="*/ 2148931 h 3646441"/>
              <a:gd name="connsiteX5" fmla="*/ 1279241 w 1611850"/>
              <a:gd name="connsiteY5" fmla="*/ 1982627 h 3646441"/>
              <a:gd name="connsiteX6" fmla="*/ 62028 w 1611850"/>
              <a:gd name="connsiteY6" fmla="*/ 3646327 h 3646441"/>
              <a:gd name="connsiteX7" fmla="*/ 228815 w 1611850"/>
              <a:gd name="connsiteY7" fmla="*/ 2073722 h 3646441"/>
              <a:gd name="connsiteX8" fmla="*/ 178015 w 1611850"/>
              <a:gd name="connsiteY8" fmla="*/ 791022 h 3646441"/>
              <a:gd name="connsiteX9" fmla="*/ 100128 w 1611850"/>
              <a:gd name="connsiteY9" fmla="*/ 37118 h 3646441"/>
              <a:gd name="connsiteX0" fmla="*/ 100128 w 1611850"/>
              <a:gd name="connsiteY0" fmla="*/ 37118 h 3646441"/>
              <a:gd name="connsiteX1" fmla="*/ 1279241 w 1611850"/>
              <a:gd name="connsiteY1" fmla="*/ 1650018 h 3646441"/>
              <a:gd name="connsiteX2" fmla="*/ 1279241 w 1611850"/>
              <a:gd name="connsiteY2" fmla="*/ 1483713 h 3646441"/>
              <a:gd name="connsiteX3" fmla="*/ 1611850 w 1611850"/>
              <a:gd name="connsiteY3" fmla="*/ 1816322 h 3646441"/>
              <a:gd name="connsiteX4" fmla="*/ 1279241 w 1611850"/>
              <a:gd name="connsiteY4" fmla="*/ 2148931 h 3646441"/>
              <a:gd name="connsiteX5" fmla="*/ 1279241 w 1611850"/>
              <a:gd name="connsiteY5" fmla="*/ 1982627 h 3646441"/>
              <a:gd name="connsiteX6" fmla="*/ 62028 w 1611850"/>
              <a:gd name="connsiteY6" fmla="*/ 3646327 h 3646441"/>
              <a:gd name="connsiteX7" fmla="*/ 228815 w 1611850"/>
              <a:gd name="connsiteY7" fmla="*/ 2073722 h 3646441"/>
              <a:gd name="connsiteX8" fmla="*/ 178015 w 1611850"/>
              <a:gd name="connsiteY8" fmla="*/ 791022 h 3646441"/>
              <a:gd name="connsiteX9" fmla="*/ 100128 w 1611850"/>
              <a:gd name="connsiteY9" fmla="*/ 37118 h 3646441"/>
              <a:gd name="connsiteX0" fmla="*/ 100128 w 1611850"/>
              <a:gd name="connsiteY0" fmla="*/ 37118 h 3646441"/>
              <a:gd name="connsiteX1" fmla="*/ 1279241 w 1611850"/>
              <a:gd name="connsiteY1" fmla="*/ 1650018 h 3646441"/>
              <a:gd name="connsiteX2" fmla="*/ 1253841 w 1611850"/>
              <a:gd name="connsiteY2" fmla="*/ 1255113 h 3646441"/>
              <a:gd name="connsiteX3" fmla="*/ 1611850 w 1611850"/>
              <a:gd name="connsiteY3" fmla="*/ 1816322 h 3646441"/>
              <a:gd name="connsiteX4" fmla="*/ 1279241 w 1611850"/>
              <a:gd name="connsiteY4" fmla="*/ 2148931 h 3646441"/>
              <a:gd name="connsiteX5" fmla="*/ 1279241 w 1611850"/>
              <a:gd name="connsiteY5" fmla="*/ 1982627 h 3646441"/>
              <a:gd name="connsiteX6" fmla="*/ 62028 w 1611850"/>
              <a:gd name="connsiteY6" fmla="*/ 3646327 h 3646441"/>
              <a:gd name="connsiteX7" fmla="*/ 228815 w 1611850"/>
              <a:gd name="connsiteY7" fmla="*/ 2073722 h 3646441"/>
              <a:gd name="connsiteX8" fmla="*/ 178015 w 1611850"/>
              <a:gd name="connsiteY8" fmla="*/ 791022 h 3646441"/>
              <a:gd name="connsiteX9" fmla="*/ 100128 w 1611850"/>
              <a:gd name="connsiteY9" fmla="*/ 37118 h 3646441"/>
              <a:gd name="connsiteX0" fmla="*/ 100128 w 1611850"/>
              <a:gd name="connsiteY0" fmla="*/ 37118 h 3646441"/>
              <a:gd name="connsiteX1" fmla="*/ 1279241 w 1611850"/>
              <a:gd name="connsiteY1" fmla="*/ 1650018 h 3646441"/>
              <a:gd name="connsiteX2" fmla="*/ 1253841 w 1611850"/>
              <a:gd name="connsiteY2" fmla="*/ 1255113 h 3646441"/>
              <a:gd name="connsiteX3" fmla="*/ 1611850 w 1611850"/>
              <a:gd name="connsiteY3" fmla="*/ 1816322 h 3646441"/>
              <a:gd name="connsiteX4" fmla="*/ 1253841 w 1611850"/>
              <a:gd name="connsiteY4" fmla="*/ 2402931 h 3646441"/>
              <a:gd name="connsiteX5" fmla="*/ 1279241 w 1611850"/>
              <a:gd name="connsiteY5" fmla="*/ 1982627 h 3646441"/>
              <a:gd name="connsiteX6" fmla="*/ 62028 w 1611850"/>
              <a:gd name="connsiteY6" fmla="*/ 3646327 h 3646441"/>
              <a:gd name="connsiteX7" fmla="*/ 228815 w 1611850"/>
              <a:gd name="connsiteY7" fmla="*/ 2073722 h 3646441"/>
              <a:gd name="connsiteX8" fmla="*/ 178015 w 1611850"/>
              <a:gd name="connsiteY8" fmla="*/ 791022 h 3646441"/>
              <a:gd name="connsiteX9" fmla="*/ 100128 w 1611850"/>
              <a:gd name="connsiteY9" fmla="*/ 37118 h 3646441"/>
              <a:gd name="connsiteX0" fmla="*/ 100128 w 1611850"/>
              <a:gd name="connsiteY0" fmla="*/ 33572 h 3642895"/>
              <a:gd name="connsiteX1" fmla="*/ 1279241 w 1611850"/>
              <a:gd name="connsiteY1" fmla="*/ 1646472 h 3642895"/>
              <a:gd name="connsiteX2" fmla="*/ 1253841 w 1611850"/>
              <a:gd name="connsiteY2" fmla="*/ 1251567 h 3642895"/>
              <a:gd name="connsiteX3" fmla="*/ 1611850 w 1611850"/>
              <a:gd name="connsiteY3" fmla="*/ 1812776 h 3642895"/>
              <a:gd name="connsiteX4" fmla="*/ 1253841 w 1611850"/>
              <a:gd name="connsiteY4" fmla="*/ 2399385 h 3642895"/>
              <a:gd name="connsiteX5" fmla="*/ 1279241 w 1611850"/>
              <a:gd name="connsiteY5" fmla="*/ 1979081 h 3642895"/>
              <a:gd name="connsiteX6" fmla="*/ 62028 w 1611850"/>
              <a:gd name="connsiteY6" fmla="*/ 3642781 h 3642895"/>
              <a:gd name="connsiteX7" fmla="*/ 228815 w 1611850"/>
              <a:gd name="connsiteY7" fmla="*/ 2070176 h 3642895"/>
              <a:gd name="connsiteX8" fmla="*/ 203415 w 1611850"/>
              <a:gd name="connsiteY8" fmla="*/ 838276 h 3642895"/>
              <a:gd name="connsiteX9" fmla="*/ 100128 w 1611850"/>
              <a:gd name="connsiteY9" fmla="*/ 33572 h 364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50" h="3642895">
                <a:moveTo>
                  <a:pt x="100128" y="33572"/>
                </a:moveTo>
                <a:lnTo>
                  <a:pt x="1279241" y="1646472"/>
                </a:lnTo>
                <a:lnTo>
                  <a:pt x="1253841" y="1251567"/>
                </a:lnTo>
                <a:lnTo>
                  <a:pt x="1611850" y="1812776"/>
                </a:lnTo>
                <a:lnTo>
                  <a:pt x="1253841" y="2399385"/>
                </a:lnTo>
                <a:lnTo>
                  <a:pt x="1279241" y="1979081"/>
                </a:lnTo>
                <a:lnTo>
                  <a:pt x="62028" y="3642781"/>
                </a:lnTo>
                <a:cubicBezTo>
                  <a:pt x="-138443" y="3655847"/>
                  <a:pt x="209484" y="2546060"/>
                  <a:pt x="228815" y="2070176"/>
                </a:cubicBezTo>
                <a:cubicBezTo>
                  <a:pt x="298946" y="1594292"/>
                  <a:pt x="199463" y="1175593"/>
                  <a:pt x="203415" y="838276"/>
                </a:cubicBezTo>
                <a:cubicBezTo>
                  <a:pt x="209765" y="236741"/>
                  <a:pt x="-96110" y="-113827"/>
                  <a:pt x="100128" y="33572"/>
                </a:cubicBezTo>
                <a:close/>
              </a:path>
            </a:pathLst>
          </a:custGeom>
          <a:gradFill flip="none" rotWithShape="1">
            <a:gsLst>
              <a:gs pos="0">
                <a:schemeClr val="bg1"/>
              </a:gs>
              <a:gs pos="50000">
                <a:schemeClr val="accent1">
                  <a:lumMod val="50000"/>
                </a:schemeClr>
              </a:gs>
              <a:gs pos="100000">
                <a:schemeClr val="accent1">
                  <a:tint val="23500"/>
                  <a:satMod val="16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强相关</a:t>
            </a:r>
            <a:endParaRPr lang="en-US" altLang="zh-CN" sz="1350" dirty="0"/>
          </a:p>
        </p:txBody>
      </p:sp>
      <p:sp>
        <p:nvSpPr>
          <p:cNvPr id="50" name="右箭头 45"/>
          <p:cNvSpPr/>
          <p:nvPr/>
        </p:nvSpPr>
        <p:spPr>
          <a:xfrm>
            <a:off x="7674637" y="1404058"/>
            <a:ext cx="767636" cy="3338729"/>
          </a:xfrm>
          <a:custGeom>
            <a:avLst/>
            <a:gdLst>
              <a:gd name="connsiteX0" fmla="*/ 0 w 1689522"/>
              <a:gd name="connsiteY0" fmla="*/ 166305 h 665218"/>
              <a:gd name="connsiteX1" fmla="*/ 1356913 w 1689522"/>
              <a:gd name="connsiteY1" fmla="*/ 166305 h 665218"/>
              <a:gd name="connsiteX2" fmla="*/ 1356913 w 1689522"/>
              <a:gd name="connsiteY2" fmla="*/ 0 h 665218"/>
              <a:gd name="connsiteX3" fmla="*/ 1689522 w 1689522"/>
              <a:gd name="connsiteY3" fmla="*/ 332609 h 665218"/>
              <a:gd name="connsiteX4" fmla="*/ 1356913 w 1689522"/>
              <a:gd name="connsiteY4" fmla="*/ 665218 h 665218"/>
              <a:gd name="connsiteX5" fmla="*/ 1356913 w 1689522"/>
              <a:gd name="connsiteY5" fmla="*/ 498914 h 665218"/>
              <a:gd name="connsiteX6" fmla="*/ 0 w 1689522"/>
              <a:gd name="connsiteY6" fmla="*/ 498914 h 665218"/>
              <a:gd name="connsiteX7" fmla="*/ 0 w 1689522"/>
              <a:gd name="connsiteY7" fmla="*/ 166305 h 665218"/>
              <a:gd name="connsiteX0" fmla="*/ 177800 w 1689522"/>
              <a:gd name="connsiteY0" fmla="*/ 0 h 2111813"/>
              <a:gd name="connsiteX1" fmla="*/ 1356913 w 1689522"/>
              <a:gd name="connsiteY1" fmla="*/ 1612900 h 2111813"/>
              <a:gd name="connsiteX2" fmla="*/ 1356913 w 1689522"/>
              <a:gd name="connsiteY2" fmla="*/ 1446595 h 2111813"/>
              <a:gd name="connsiteX3" fmla="*/ 1689522 w 1689522"/>
              <a:gd name="connsiteY3" fmla="*/ 1779204 h 2111813"/>
              <a:gd name="connsiteX4" fmla="*/ 1356913 w 1689522"/>
              <a:gd name="connsiteY4" fmla="*/ 2111813 h 2111813"/>
              <a:gd name="connsiteX5" fmla="*/ 1356913 w 1689522"/>
              <a:gd name="connsiteY5" fmla="*/ 1945509 h 2111813"/>
              <a:gd name="connsiteX6" fmla="*/ 0 w 1689522"/>
              <a:gd name="connsiteY6" fmla="*/ 1945509 h 2111813"/>
              <a:gd name="connsiteX7" fmla="*/ 177800 w 1689522"/>
              <a:gd name="connsiteY7" fmla="*/ 0 h 2111813"/>
              <a:gd name="connsiteX0" fmla="*/ 38100 w 1549822"/>
              <a:gd name="connsiteY0" fmla="*/ 0 h 3609209"/>
              <a:gd name="connsiteX1" fmla="*/ 1217213 w 1549822"/>
              <a:gd name="connsiteY1" fmla="*/ 1612900 h 3609209"/>
              <a:gd name="connsiteX2" fmla="*/ 1217213 w 1549822"/>
              <a:gd name="connsiteY2" fmla="*/ 1446595 h 3609209"/>
              <a:gd name="connsiteX3" fmla="*/ 1549822 w 1549822"/>
              <a:gd name="connsiteY3" fmla="*/ 1779204 h 3609209"/>
              <a:gd name="connsiteX4" fmla="*/ 1217213 w 1549822"/>
              <a:gd name="connsiteY4" fmla="*/ 2111813 h 3609209"/>
              <a:gd name="connsiteX5" fmla="*/ 1217213 w 1549822"/>
              <a:gd name="connsiteY5" fmla="*/ 1945509 h 3609209"/>
              <a:gd name="connsiteX6" fmla="*/ 0 w 1549822"/>
              <a:gd name="connsiteY6" fmla="*/ 3609209 h 3609209"/>
              <a:gd name="connsiteX7" fmla="*/ 38100 w 1549822"/>
              <a:gd name="connsiteY7" fmla="*/ 0 h 3609209"/>
              <a:gd name="connsiteX0" fmla="*/ 38100 w 1549822"/>
              <a:gd name="connsiteY0" fmla="*/ 0 h 3609209"/>
              <a:gd name="connsiteX1" fmla="*/ 1217213 w 1549822"/>
              <a:gd name="connsiteY1" fmla="*/ 1612900 h 3609209"/>
              <a:gd name="connsiteX2" fmla="*/ 1217213 w 1549822"/>
              <a:gd name="connsiteY2" fmla="*/ 1446595 h 3609209"/>
              <a:gd name="connsiteX3" fmla="*/ 1549822 w 1549822"/>
              <a:gd name="connsiteY3" fmla="*/ 1779204 h 3609209"/>
              <a:gd name="connsiteX4" fmla="*/ 1217213 w 1549822"/>
              <a:gd name="connsiteY4" fmla="*/ 2111813 h 3609209"/>
              <a:gd name="connsiteX5" fmla="*/ 1217213 w 1549822"/>
              <a:gd name="connsiteY5" fmla="*/ 1945509 h 3609209"/>
              <a:gd name="connsiteX6" fmla="*/ 0 w 1549822"/>
              <a:gd name="connsiteY6" fmla="*/ 3609209 h 3609209"/>
              <a:gd name="connsiteX7" fmla="*/ 38100 w 1549822"/>
              <a:gd name="connsiteY7" fmla="*/ 0 h 3609209"/>
              <a:gd name="connsiteX0" fmla="*/ 38100 w 1549822"/>
              <a:gd name="connsiteY0" fmla="*/ 0 h 3609209"/>
              <a:gd name="connsiteX1" fmla="*/ 1217213 w 1549822"/>
              <a:gd name="connsiteY1" fmla="*/ 1612900 h 3609209"/>
              <a:gd name="connsiteX2" fmla="*/ 1217213 w 1549822"/>
              <a:gd name="connsiteY2" fmla="*/ 1446595 h 3609209"/>
              <a:gd name="connsiteX3" fmla="*/ 1549822 w 1549822"/>
              <a:gd name="connsiteY3" fmla="*/ 1779204 h 3609209"/>
              <a:gd name="connsiteX4" fmla="*/ 1217213 w 1549822"/>
              <a:gd name="connsiteY4" fmla="*/ 2111813 h 3609209"/>
              <a:gd name="connsiteX5" fmla="*/ 1217213 w 1549822"/>
              <a:gd name="connsiteY5" fmla="*/ 1945509 h 3609209"/>
              <a:gd name="connsiteX6" fmla="*/ 0 w 1549822"/>
              <a:gd name="connsiteY6" fmla="*/ 3609209 h 3609209"/>
              <a:gd name="connsiteX7" fmla="*/ 38100 w 1549822"/>
              <a:gd name="connsiteY7" fmla="*/ 0 h 3609209"/>
              <a:gd name="connsiteX0" fmla="*/ 103712 w 1615434"/>
              <a:gd name="connsiteY0" fmla="*/ 37118 h 3646327"/>
              <a:gd name="connsiteX1" fmla="*/ 1282825 w 1615434"/>
              <a:gd name="connsiteY1" fmla="*/ 1650018 h 3646327"/>
              <a:gd name="connsiteX2" fmla="*/ 1282825 w 1615434"/>
              <a:gd name="connsiteY2" fmla="*/ 1483713 h 3646327"/>
              <a:gd name="connsiteX3" fmla="*/ 1615434 w 1615434"/>
              <a:gd name="connsiteY3" fmla="*/ 1816322 h 3646327"/>
              <a:gd name="connsiteX4" fmla="*/ 1282825 w 1615434"/>
              <a:gd name="connsiteY4" fmla="*/ 2148931 h 3646327"/>
              <a:gd name="connsiteX5" fmla="*/ 1282825 w 1615434"/>
              <a:gd name="connsiteY5" fmla="*/ 1982627 h 3646327"/>
              <a:gd name="connsiteX6" fmla="*/ 65612 w 1615434"/>
              <a:gd name="connsiteY6" fmla="*/ 3646327 h 3646327"/>
              <a:gd name="connsiteX7" fmla="*/ 181599 w 1615434"/>
              <a:gd name="connsiteY7" fmla="*/ 791022 h 3646327"/>
              <a:gd name="connsiteX8" fmla="*/ 103712 w 1615434"/>
              <a:gd name="connsiteY8" fmla="*/ 37118 h 3646327"/>
              <a:gd name="connsiteX0" fmla="*/ 100128 w 1611850"/>
              <a:gd name="connsiteY0" fmla="*/ 37118 h 3646441"/>
              <a:gd name="connsiteX1" fmla="*/ 1279241 w 1611850"/>
              <a:gd name="connsiteY1" fmla="*/ 1650018 h 3646441"/>
              <a:gd name="connsiteX2" fmla="*/ 1279241 w 1611850"/>
              <a:gd name="connsiteY2" fmla="*/ 1483713 h 3646441"/>
              <a:gd name="connsiteX3" fmla="*/ 1611850 w 1611850"/>
              <a:gd name="connsiteY3" fmla="*/ 1816322 h 3646441"/>
              <a:gd name="connsiteX4" fmla="*/ 1279241 w 1611850"/>
              <a:gd name="connsiteY4" fmla="*/ 2148931 h 3646441"/>
              <a:gd name="connsiteX5" fmla="*/ 1279241 w 1611850"/>
              <a:gd name="connsiteY5" fmla="*/ 1982627 h 3646441"/>
              <a:gd name="connsiteX6" fmla="*/ 62028 w 1611850"/>
              <a:gd name="connsiteY6" fmla="*/ 3646327 h 3646441"/>
              <a:gd name="connsiteX7" fmla="*/ 228815 w 1611850"/>
              <a:gd name="connsiteY7" fmla="*/ 2073722 h 3646441"/>
              <a:gd name="connsiteX8" fmla="*/ 178015 w 1611850"/>
              <a:gd name="connsiteY8" fmla="*/ 791022 h 3646441"/>
              <a:gd name="connsiteX9" fmla="*/ 100128 w 1611850"/>
              <a:gd name="connsiteY9" fmla="*/ 37118 h 3646441"/>
              <a:gd name="connsiteX0" fmla="*/ 100128 w 1611850"/>
              <a:gd name="connsiteY0" fmla="*/ 37118 h 3646441"/>
              <a:gd name="connsiteX1" fmla="*/ 1279241 w 1611850"/>
              <a:gd name="connsiteY1" fmla="*/ 1650018 h 3646441"/>
              <a:gd name="connsiteX2" fmla="*/ 1279241 w 1611850"/>
              <a:gd name="connsiteY2" fmla="*/ 1483713 h 3646441"/>
              <a:gd name="connsiteX3" fmla="*/ 1611850 w 1611850"/>
              <a:gd name="connsiteY3" fmla="*/ 1816322 h 3646441"/>
              <a:gd name="connsiteX4" fmla="*/ 1279241 w 1611850"/>
              <a:gd name="connsiteY4" fmla="*/ 2148931 h 3646441"/>
              <a:gd name="connsiteX5" fmla="*/ 1279241 w 1611850"/>
              <a:gd name="connsiteY5" fmla="*/ 1982627 h 3646441"/>
              <a:gd name="connsiteX6" fmla="*/ 62028 w 1611850"/>
              <a:gd name="connsiteY6" fmla="*/ 3646327 h 3646441"/>
              <a:gd name="connsiteX7" fmla="*/ 228815 w 1611850"/>
              <a:gd name="connsiteY7" fmla="*/ 2073722 h 3646441"/>
              <a:gd name="connsiteX8" fmla="*/ 178015 w 1611850"/>
              <a:gd name="connsiteY8" fmla="*/ 791022 h 3646441"/>
              <a:gd name="connsiteX9" fmla="*/ 100128 w 1611850"/>
              <a:gd name="connsiteY9" fmla="*/ 37118 h 3646441"/>
              <a:gd name="connsiteX0" fmla="*/ 100128 w 1611850"/>
              <a:gd name="connsiteY0" fmla="*/ 37118 h 3646441"/>
              <a:gd name="connsiteX1" fmla="*/ 1279241 w 1611850"/>
              <a:gd name="connsiteY1" fmla="*/ 1650018 h 3646441"/>
              <a:gd name="connsiteX2" fmla="*/ 1253841 w 1611850"/>
              <a:gd name="connsiteY2" fmla="*/ 1255113 h 3646441"/>
              <a:gd name="connsiteX3" fmla="*/ 1611850 w 1611850"/>
              <a:gd name="connsiteY3" fmla="*/ 1816322 h 3646441"/>
              <a:gd name="connsiteX4" fmla="*/ 1279241 w 1611850"/>
              <a:gd name="connsiteY4" fmla="*/ 2148931 h 3646441"/>
              <a:gd name="connsiteX5" fmla="*/ 1279241 w 1611850"/>
              <a:gd name="connsiteY5" fmla="*/ 1982627 h 3646441"/>
              <a:gd name="connsiteX6" fmla="*/ 62028 w 1611850"/>
              <a:gd name="connsiteY6" fmla="*/ 3646327 h 3646441"/>
              <a:gd name="connsiteX7" fmla="*/ 228815 w 1611850"/>
              <a:gd name="connsiteY7" fmla="*/ 2073722 h 3646441"/>
              <a:gd name="connsiteX8" fmla="*/ 178015 w 1611850"/>
              <a:gd name="connsiteY8" fmla="*/ 791022 h 3646441"/>
              <a:gd name="connsiteX9" fmla="*/ 100128 w 1611850"/>
              <a:gd name="connsiteY9" fmla="*/ 37118 h 3646441"/>
              <a:gd name="connsiteX0" fmla="*/ 100128 w 1611850"/>
              <a:gd name="connsiteY0" fmla="*/ 37118 h 3646441"/>
              <a:gd name="connsiteX1" fmla="*/ 1279241 w 1611850"/>
              <a:gd name="connsiteY1" fmla="*/ 1650018 h 3646441"/>
              <a:gd name="connsiteX2" fmla="*/ 1253841 w 1611850"/>
              <a:gd name="connsiteY2" fmla="*/ 1255113 h 3646441"/>
              <a:gd name="connsiteX3" fmla="*/ 1611850 w 1611850"/>
              <a:gd name="connsiteY3" fmla="*/ 1816322 h 3646441"/>
              <a:gd name="connsiteX4" fmla="*/ 1253841 w 1611850"/>
              <a:gd name="connsiteY4" fmla="*/ 2402931 h 3646441"/>
              <a:gd name="connsiteX5" fmla="*/ 1279241 w 1611850"/>
              <a:gd name="connsiteY5" fmla="*/ 1982627 h 3646441"/>
              <a:gd name="connsiteX6" fmla="*/ 62028 w 1611850"/>
              <a:gd name="connsiteY6" fmla="*/ 3646327 h 3646441"/>
              <a:gd name="connsiteX7" fmla="*/ 228815 w 1611850"/>
              <a:gd name="connsiteY7" fmla="*/ 2073722 h 3646441"/>
              <a:gd name="connsiteX8" fmla="*/ 178015 w 1611850"/>
              <a:gd name="connsiteY8" fmla="*/ 791022 h 3646441"/>
              <a:gd name="connsiteX9" fmla="*/ 100128 w 1611850"/>
              <a:gd name="connsiteY9" fmla="*/ 37118 h 3646441"/>
              <a:gd name="connsiteX0" fmla="*/ 100128 w 1611850"/>
              <a:gd name="connsiteY0" fmla="*/ 33572 h 3642895"/>
              <a:gd name="connsiteX1" fmla="*/ 1279241 w 1611850"/>
              <a:gd name="connsiteY1" fmla="*/ 1646472 h 3642895"/>
              <a:gd name="connsiteX2" fmla="*/ 1253841 w 1611850"/>
              <a:gd name="connsiteY2" fmla="*/ 1251567 h 3642895"/>
              <a:gd name="connsiteX3" fmla="*/ 1611850 w 1611850"/>
              <a:gd name="connsiteY3" fmla="*/ 1812776 h 3642895"/>
              <a:gd name="connsiteX4" fmla="*/ 1253841 w 1611850"/>
              <a:gd name="connsiteY4" fmla="*/ 2399385 h 3642895"/>
              <a:gd name="connsiteX5" fmla="*/ 1279241 w 1611850"/>
              <a:gd name="connsiteY5" fmla="*/ 1979081 h 3642895"/>
              <a:gd name="connsiteX6" fmla="*/ 62028 w 1611850"/>
              <a:gd name="connsiteY6" fmla="*/ 3642781 h 3642895"/>
              <a:gd name="connsiteX7" fmla="*/ 228815 w 1611850"/>
              <a:gd name="connsiteY7" fmla="*/ 2070176 h 3642895"/>
              <a:gd name="connsiteX8" fmla="*/ 203415 w 1611850"/>
              <a:gd name="connsiteY8" fmla="*/ 838276 h 3642895"/>
              <a:gd name="connsiteX9" fmla="*/ 100128 w 1611850"/>
              <a:gd name="connsiteY9" fmla="*/ 33572 h 364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50" h="3642895">
                <a:moveTo>
                  <a:pt x="100128" y="33572"/>
                </a:moveTo>
                <a:lnTo>
                  <a:pt x="1279241" y="1646472"/>
                </a:lnTo>
                <a:lnTo>
                  <a:pt x="1253841" y="1251567"/>
                </a:lnTo>
                <a:lnTo>
                  <a:pt x="1611850" y="1812776"/>
                </a:lnTo>
                <a:lnTo>
                  <a:pt x="1253841" y="2399385"/>
                </a:lnTo>
                <a:lnTo>
                  <a:pt x="1279241" y="1979081"/>
                </a:lnTo>
                <a:lnTo>
                  <a:pt x="62028" y="3642781"/>
                </a:lnTo>
                <a:cubicBezTo>
                  <a:pt x="-138443" y="3655847"/>
                  <a:pt x="209484" y="2546060"/>
                  <a:pt x="228815" y="2070176"/>
                </a:cubicBezTo>
                <a:cubicBezTo>
                  <a:pt x="298946" y="1594292"/>
                  <a:pt x="199463" y="1175593"/>
                  <a:pt x="203415" y="838276"/>
                </a:cubicBezTo>
                <a:cubicBezTo>
                  <a:pt x="209765" y="236741"/>
                  <a:pt x="-96110" y="-113827"/>
                  <a:pt x="100128" y="33572"/>
                </a:cubicBezTo>
                <a:close/>
              </a:path>
            </a:pathLst>
          </a:custGeom>
          <a:gradFill flip="none" rotWithShape="1">
            <a:gsLst>
              <a:gs pos="0">
                <a:schemeClr val="bg1"/>
              </a:gs>
              <a:gs pos="50000">
                <a:schemeClr val="accent2">
                  <a:lumMod val="75000"/>
                </a:schemeClr>
              </a:gs>
              <a:gs pos="100000">
                <a:schemeClr val="accent1">
                  <a:tint val="23500"/>
                  <a:satMod val="16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重点：</a:t>
            </a:r>
            <a:endParaRPr lang="en-US" altLang="zh-CN" sz="1350" dirty="0"/>
          </a:p>
        </p:txBody>
      </p:sp>
      <p:sp>
        <p:nvSpPr>
          <p:cNvPr id="51" name="圆角矩形 50"/>
          <p:cNvSpPr/>
          <p:nvPr/>
        </p:nvSpPr>
        <p:spPr>
          <a:xfrm>
            <a:off x="8494982" y="1729039"/>
            <a:ext cx="453683" cy="2801014"/>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b="1" dirty="0">
                <a:solidFill>
                  <a:srgbClr val="FF0000"/>
                </a:solidFill>
              </a:rPr>
              <a:t>智者千虑，疏忽一时</a:t>
            </a:r>
          </a:p>
        </p:txBody>
      </p:sp>
      <p:sp>
        <p:nvSpPr>
          <p:cNvPr id="36" name="文本框 35">
            <a:extLst>
              <a:ext uri="{FF2B5EF4-FFF2-40B4-BE49-F238E27FC236}">
                <a16:creationId xmlns:a16="http://schemas.microsoft.com/office/drawing/2014/main" id="{56E57C3D-C358-4923-87B4-5CA87ADD887B}"/>
              </a:ext>
            </a:extLst>
          </p:cNvPr>
          <p:cNvSpPr txBox="1"/>
          <p:nvPr/>
        </p:nvSpPr>
        <p:spPr>
          <a:xfrm>
            <a:off x="107503" y="118113"/>
            <a:ext cx="7893495"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二、案例深度分析</a:t>
            </a:r>
            <a:endParaRPr lang="zh-CN" altLang="en-US" sz="1400" b="1"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2646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additive="base">
                                        <p:cTn id="12" dur="500" fill="hold"/>
                                        <p:tgtEl>
                                          <p:spTgt spid="46"/>
                                        </p:tgtEl>
                                        <p:attrNameLst>
                                          <p:attrName>ppt_x</p:attrName>
                                        </p:attrNameLst>
                                      </p:cBhvr>
                                      <p:tavLst>
                                        <p:tav tm="0">
                                          <p:val>
                                            <p:strVal val="0-#ppt_w/2"/>
                                          </p:val>
                                        </p:tav>
                                        <p:tav tm="100000">
                                          <p:val>
                                            <p:strVal val="#ppt_x"/>
                                          </p:val>
                                        </p:tav>
                                      </p:tavLst>
                                    </p:anim>
                                    <p:anim calcmode="lin" valueType="num">
                                      <p:cBhvr additive="base">
                                        <p:cTn id="13"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heel(1)">
                                      <p:cBhvr>
                                        <p:cTn id="18" dur="2000"/>
                                        <p:tgtEl>
                                          <p:spTgt spid="8"/>
                                        </p:tgtEl>
                                      </p:cBhvr>
                                    </p:animEffect>
                                  </p:childTnLst>
                                </p:cTn>
                              </p:par>
                            </p:childTnLst>
                          </p:cTn>
                        </p:par>
                        <p:par>
                          <p:cTn id="19" fill="hold">
                            <p:stCondLst>
                              <p:cond delay="2000"/>
                            </p:stCondLst>
                            <p:childTnLst>
                              <p:par>
                                <p:cTn id="20" presetID="22" presetClass="entr" presetSubtype="4" fill="hold" grpId="0"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down)">
                                      <p:cBhvr>
                                        <p:cTn id="22" dur="500"/>
                                        <p:tgtEl>
                                          <p:spTgt spid="50"/>
                                        </p:tgtEl>
                                      </p:cBhvr>
                                    </p:animEffect>
                                  </p:childTnLst>
                                </p:cTn>
                              </p:par>
                            </p:childTnLst>
                          </p:cTn>
                        </p:par>
                        <p:par>
                          <p:cTn id="23" fill="hold">
                            <p:stCondLst>
                              <p:cond delay="2500"/>
                            </p:stCondLst>
                            <p:childTnLst>
                              <p:par>
                                <p:cTn id="24" presetID="22" presetClass="entr" presetSubtype="4" fill="hold" grpId="0" nodeType="after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wipe(down)">
                                      <p:cBhvr>
                                        <p:cTn id="2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0" grpId="0" animBg="1"/>
      <p:bldP spid="5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5312" y="536634"/>
            <a:ext cx="5949233" cy="395301"/>
          </a:xfrm>
          <a:prstGeom prst="rect">
            <a:avLst/>
          </a:prstGeom>
          <a:noFill/>
        </p:spPr>
        <p:txBody>
          <a:bodyPr wrap="square" rtlCol="0">
            <a:spAutoFit/>
          </a:bodyPr>
          <a:lstStyle/>
          <a:p>
            <a:pPr>
              <a:lnSpc>
                <a:spcPct val="150000"/>
              </a:lnSpc>
            </a:pPr>
            <a:r>
              <a:rPr lang="zh-CN" altLang="en-US" sz="1500" b="1" dirty="0">
                <a:solidFill>
                  <a:srgbClr val="FF0000"/>
                </a:solidFill>
                <a:latin typeface="微软雅黑" panose="020B0503020204020204" pitchFamily="34" charset="-122"/>
                <a:ea typeface="微软雅黑" panose="020B0503020204020204" pitchFamily="34" charset="-122"/>
              </a:rPr>
              <a:t>丢数据是大事！</a:t>
            </a:r>
            <a:r>
              <a:rPr lang="zh-CN" altLang="en-US" sz="1500" b="1" dirty="0">
                <a:latin typeface="微软雅黑" panose="020B0503020204020204" pitchFamily="34" charset="-122"/>
                <a:ea typeface="微软雅黑" panose="020B0503020204020204" pitchFamily="34" charset="-122"/>
              </a:rPr>
              <a:t>保护数据，核心是</a:t>
            </a:r>
            <a:r>
              <a:rPr lang="zh-CN" altLang="en-US" sz="1500" b="1" dirty="0">
                <a:latin typeface="隶书" panose="02010509060101010101" pitchFamily="49" charset="-122"/>
                <a:ea typeface="隶书" panose="02010509060101010101" pitchFamily="49" charset="-122"/>
              </a:rPr>
              <a:t>“</a:t>
            </a:r>
            <a:r>
              <a:rPr lang="zh-CN" altLang="en-US" sz="1500" b="1" dirty="0">
                <a:latin typeface="微软雅黑" panose="020B0503020204020204" pitchFamily="34" charset="-122"/>
                <a:ea typeface="微软雅黑" panose="020B0503020204020204" pitchFamily="34" charset="-122"/>
              </a:rPr>
              <a:t>敏感信息</a:t>
            </a:r>
            <a:r>
              <a:rPr lang="zh-CN" altLang="en-US" sz="1500" b="1" dirty="0">
                <a:latin typeface="隶书" panose="02010509060101010101" pitchFamily="49" charset="-122"/>
                <a:ea typeface="隶书" panose="02010509060101010101" pitchFamily="49" charset="-122"/>
              </a:rPr>
              <a:t>”，</a:t>
            </a:r>
            <a:r>
              <a:rPr lang="zh-CN" altLang="en-US" sz="1500" b="1" dirty="0">
                <a:latin typeface="微软雅黑" panose="020B0503020204020204" pitchFamily="34" charset="-122"/>
                <a:ea typeface="微软雅黑" panose="020B0503020204020204" pitchFamily="34" charset="-122"/>
              </a:rPr>
              <a:t>重点是</a:t>
            </a:r>
            <a:r>
              <a:rPr lang="zh-CN" altLang="en-US" sz="1500" b="1" dirty="0">
                <a:latin typeface="隶书" panose="02010509060101010101" pitchFamily="49" charset="-122"/>
                <a:ea typeface="隶书" panose="02010509060101010101" pitchFamily="49" charset="-122"/>
              </a:rPr>
              <a:t>“</a:t>
            </a:r>
            <a:r>
              <a:rPr lang="zh-CN" altLang="en-US" sz="1500" b="1" dirty="0">
                <a:latin typeface="微软雅黑" panose="020B0503020204020204" pitchFamily="34" charset="-122"/>
                <a:ea typeface="微软雅黑" panose="020B0503020204020204" pitchFamily="34" charset="-122"/>
              </a:rPr>
              <a:t>安全实践</a:t>
            </a:r>
            <a:r>
              <a:rPr lang="zh-CN" altLang="en-US" sz="1500" b="1" dirty="0">
                <a:latin typeface="隶书" panose="02010509060101010101" pitchFamily="49" charset="-122"/>
                <a:ea typeface="隶书" panose="02010509060101010101" pitchFamily="49" charset="-122"/>
              </a:rPr>
              <a:t>”</a:t>
            </a:r>
            <a:endParaRPr lang="en-US" altLang="zh-CN" sz="1500" b="1" dirty="0">
              <a:latin typeface="微软雅黑" panose="020B0503020204020204" pitchFamily="34" charset="-122"/>
              <a:ea typeface="微软雅黑" panose="020B0503020204020204" pitchFamily="34" charset="-122"/>
            </a:endParaRPr>
          </a:p>
        </p:txBody>
      </p:sp>
      <p:sp>
        <p:nvSpPr>
          <p:cNvPr id="8" name="矩形 7"/>
          <p:cNvSpPr/>
          <p:nvPr/>
        </p:nvSpPr>
        <p:spPr>
          <a:xfrm>
            <a:off x="212834" y="1117635"/>
            <a:ext cx="8718332" cy="338959"/>
          </a:xfrm>
          <a:prstGeom prst="rect">
            <a:avLst/>
          </a:prstGeom>
          <a:gradFill flip="none" rotWithShape="1">
            <a:gsLst>
              <a:gs pos="0">
                <a:srgbClr val="002060"/>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p:sp>
        <p:nvSpPr>
          <p:cNvPr id="11" name="文本框 10"/>
          <p:cNvSpPr txBox="1"/>
          <p:nvPr/>
        </p:nvSpPr>
        <p:spPr>
          <a:xfrm>
            <a:off x="331075" y="1133400"/>
            <a:ext cx="2585546" cy="300082"/>
          </a:xfrm>
          <a:prstGeom prst="rect">
            <a:avLst/>
          </a:prstGeom>
          <a:noFill/>
        </p:spPr>
        <p:txBody>
          <a:bodyPr wrap="square" rtlCol="0">
            <a:spAutoFit/>
          </a:bodyPr>
          <a:lstStyle/>
          <a:p>
            <a:r>
              <a:rPr lang="zh-CN" altLang="en-US" sz="1350" b="1" dirty="0">
                <a:solidFill>
                  <a:srgbClr val="FF0000"/>
                </a:solidFill>
              </a:rPr>
              <a:t>（</a:t>
            </a:r>
            <a:r>
              <a:rPr lang="en-US" altLang="zh-CN" sz="1350" b="1" dirty="0">
                <a:solidFill>
                  <a:srgbClr val="FF0000"/>
                </a:solidFill>
              </a:rPr>
              <a:t>1</a:t>
            </a:r>
            <a:r>
              <a:rPr lang="zh-CN" altLang="en-US" sz="1350" b="1" dirty="0">
                <a:solidFill>
                  <a:srgbClr val="FF0000"/>
                </a:solidFill>
              </a:rPr>
              <a:t>）我国：敏感信息是什么？</a:t>
            </a:r>
          </a:p>
        </p:txBody>
      </p:sp>
      <p:sp>
        <p:nvSpPr>
          <p:cNvPr id="12" name="文本框 11"/>
          <p:cNvSpPr txBox="1"/>
          <p:nvPr/>
        </p:nvSpPr>
        <p:spPr>
          <a:xfrm>
            <a:off x="6367648" y="1148614"/>
            <a:ext cx="2563517" cy="300082"/>
          </a:xfrm>
          <a:prstGeom prst="rect">
            <a:avLst/>
          </a:prstGeom>
          <a:noFill/>
        </p:spPr>
        <p:txBody>
          <a:bodyPr wrap="square" rtlCol="0">
            <a:spAutoFit/>
          </a:bodyPr>
          <a:lstStyle/>
          <a:p>
            <a:r>
              <a:rPr lang="zh-CN" altLang="en-US" sz="1350" b="1" dirty="0">
                <a:solidFill>
                  <a:srgbClr val="FF0000"/>
                </a:solidFill>
              </a:rPr>
              <a:t>（</a:t>
            </a:r>
            <a:r>
              <a:rPr lang="en-US" altLang="zh-CN" sz="1350" b="1" dirty="0">
                <a:solidFill>
                  <a:srgbClr val="FF0000"/>
                </a:solidFill>
              </a:rPr>
              <a:t>2</a:t>
            </a:r>
            <a:r>
              <a:rPr lang="zh-CN" altLang="en-US" sz="1350" b="1" dirty="0">
                <a:solidFill>
                  <a:srgbClr val="FF0000"/>
                </a:solidFill>
              </a:rPr>
              <a:t>）我国：安全实践怎么做的？</a:t>
            </a:r>
          </a:p>
        </p:txBody>
      </p:sp>
      <p:grpSp>
        <p:nvGrpSpPr>
          <p:cNvPr id="33" name="组合 32"/>
          <p:cNvGrpSpPr/>
          <p:nvPr/>
        </p:nvGrpSpPr>
        <p:grpSpPr>
          <a:xfrm>
            <a:off x="480848" y="1436344"/>
            <a:ext cx="8126220" cy="3452648"/>
            <a:chOff x="339330" y="836906"/>
            <a:chExt cx="11704320" cy="5732060"/>
          </a:xfrm>
        </p:grpSpPr>
        <p:sp>
          <p:nvSpPr>
            <p:cNvPr id="13" name="圆角矩形 12"/>
            <p:cNvSpPr/>
            <p:nvPr/>
          </p:nvSpPr>
          <p:spPr>
            <a:xfrm>
              <a:off x="339330" y="2406985"/>
              <a:ext cx="604911" cy="3734685"/>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500" b="1" dirty="0">
                  <a:solidFill>
                    <a:srgbClr val="FF0000"/>
                  </a:solidFill>
                </a:rPr>
                <a:t>保护数据资产</a:t>
              </a:r>
            </a:p>
          </p:txBody>
        </p:sp>
        <p:sp>
          <p:nvSpPr>
            <p:cNvPr id="14" name="圆角矩形 13"/>
            <p:cNvSpPr/>
            <p:nvPr/>
          </p:nvSpPr>
          <p:spPr>
            <a:xfrm>
              <a:off x="11438739" y="2406984"/>
              <a:ext cx="604911" cy="3734685"/>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500" b="1" dirty="0">
                  <a:solidFill>
                    <a:srgbClr val="FF0000"/>
                  </a:solidFill>
                </a:rPr>
                <a:t>保障敏感信息安全</a:t>
              </a:r>
            </a:p>
          </p:txBody>
        </p:sp>
        <p:cxnSp>
          <p:nvCxnSpPr>
            <p:cNvPr id="15" name="直接箭头连接符 14"/>
            <p:cNvCxnSpPr/>
            <p:nvPr/>
          </p:nvCxnSpPr>
          <p:spPr>
            <a:xfrm>
              <a:off x="944241" y="3895953"/>
              <a:ext cx="10494498" cy="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2" descr="C:\Users\test\Desktop\0ff41bd5ad6eddc42c78d6003adbb6fd536633a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3301" y="2111243"/>
              <a:ext cx="617510" cy="73041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p:cNvGrpSpPr/>
            <p:nvPr/>
          </p:nvGrpSpPr>
          <p:grpSpPr>
            <a:xfrm>
              <a:off x="2016353" y="1455192"/>
              <a:ext cx="2755344" cy="2317018"/>
              <a:chOff x="1696378" y="1262252"/>
              <a:chExt cx="4450422" cy="3253949"/>
            </a:xfrm>
          </p:grpSpPr>
          <p:sp>
            <p:nvSpPr>
              <p:cNvPr id="18" name="矩形 17"/>
              <p:cNvSpPr/>
              <p:nvPr/>
            </p:nvSpPr>
            <p:spPr>
              <a:xfrm>
                <a:off x="1696380" y="2606813"/>
                <a:ext cx="4450420" cy="807288"/>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eaLnBrk="0" hangingPunct="0">
                  <a:spcBef>
                    <a:spcPct val="0"/>
                  </a:spcBef>
                </a:pPr>
                <a:r>
                  <a:rPr lang="zh-CN" altLang="zh-CN" sz="825" dirty="0">
                    <a:solidFill>
                      <a:srgbClr val="FFFF00"/>
                    </a:solidFill>
                    <a:latin typeface="+mn-ea"/>
                  </a:rPr>
                  <a:t>《</a:t>
                </a:r>
                <a:r>
                  <a:rPr lang="zh-CN" altLang="en-US" sz="825" dirty="0">
                    <a:solidFill>
                      <a:srgbClr val="FFFF00"/>
                    </a:solidFill>
                    <a:latin typeface="+mn-ea"/>
                  </a:rPr>
                  <a:t>商业银行信息科技风险管理指引</a:t>
                </a:r>
                <a:r>
                  <a:rPr lang="zh-CN" altLang="zh-CN" sz="825" dirty="0">
                    <a:solidFill>
                      <a:srgbClr val="FFFF00"/>
                    </a:solidFill>
                    <a:latin typeface="+mn-ea"/>
                  </a:rPr>
                  <a:t>》</a:t>
                </a:r>
                <a:r>
                  <a:rPr lang="zh-CN" altLang="en-US" sz="825" dirty="0">
                    <a:solidFill>
                      <a:srgbClr val="FFFF00"/>
                    </a:solidFill>
                    <a:latin typeface="+mn-ea"/>
                  </a:rPr>
                  <a:t>银监办</a:t>
                </a:r>
              </a:p>
            </p:txBody>
          </p:sp>
          <p:sp>
            <p:nvSpPr>
              <p:cNvPr id="19" name="矩形 18"/>
              <p:cNvSpPr/>
              <p:nvPr/>
            </p:nvSpPr>
            <p:spPr>
              <a:xfrm>
                <a:off x="1696380" y="3285357"/>
                <a:ext cx="4450420" cy="51128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eaLnBrk="0" hangingPunct="0">
                  <a:spcBef>
                    <a:spcPct val="0"/>
                  </a:spcBef>
                </a:pPr>
                <a:r>
                  <a:rPr lang="zh-CN" altLang="zh-CN" sz="825" dirty="0">
                    <a:solidFill>
                      <a:srgbClr val="FFFF00"/>
                    </a:solidFill>
                    <a:latin typeface="+mn-ea"/>
                  </a:rPr>
                  <a:t>《</a:t>
                </a:r>
                <a:r>
                  <a:rPr lang="zh-CN" altLang="en-US" sz="825" dirty="0">
                    <a:solidFill>
                      <a:srgbClr val="FFFF00"/>
                    </a:solidFill>
                    <a:latin typeface="+mn-ea"/>
                  </a:rPr>
                  <a:t>商业银行审计指引</a:t>
                </a:r>
                <a:r>
                  <a:rPr lang="zh-CN" altLang="zh-CN" sz="825" dirty="0">
                    <a:solidFill>
                      <a:srgbClr val="FFFF00"/>
                    </a:solidFill>
                    <a:latin typeface="+mn-ea"/>
                  </a:rPr>
                  <a:t>》</a:t>
                </a:r>
                <a:r>
                  <a:rPr lang="zh-CN" altLang="en-US" sz="825" dirty="0">
                    <a:solidFill>
                      <a:srgbClr val="FFFF00"/>
                    </a:solidFill>
                    <a:latin typeface="+mn-ea"/>
                  </a:rPr>
                  <a:t>银监办</a:t>
                </a:r>
              </a:p>
            </p:txBody>
          </p:sp>
          <p:sp>
            <p:nvSpPr>
              <p:cNvPr id="20" name="矩形 19"/>
              <p:cNvSpPr/>
              <p:nvPr/>
            </p:nvSpPr>
            <p:spPr>
              <a:xfrm>
                <a:off x="1696378" y="3708913"/>
                <a:ext cx="4450420" cy="807288"/>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eaLnBrk="0" hangingPunct="0">
                  <a:spcBef>
                    <a:spcPct val="0"/>
                  </a:spcBef>
                </a:pPr>
                <a:r>
                  <a:rPr lang="zh-CN" altLang="zh-CN" sz="825" dirty="0">
                    <a:solidFill>
                      <a:srgbClr val="FFFF00"/>
                    </a:solidFill>
                    <a:latin typeface="+mn-ea"/>
                  </a:rPr>
                  <a:t>《</a:t>
                </a:r>
                <a:r>
                  <a:rPr lang="zh-CN" altLang="en-US" sz="825" dirty="0">
                    <a:solidFill>
                      <a:srgbClr val="FFFF00"/>
                    </a:solidFill>
                    <a:latin typeface="+mn-ea"/>
                  </a:rPr>
                  <a:t>中国银行业信息科技“十二五”发展规划监管指导意见</a:t>
                </a:r>
                <a:r>
                  <a:rPr lang="zh-CN" altLang="zh-CN" sz="825" dirty="0">
                    <a:solidFill>
                      <a:srgbClr val="FFFF00"/>
                    </a:solidFill>
                    <a:latin typeface="+mn-ea"/>
                  </a:rPr>
                  <a:t>》</a:t>
                </a:r>
                <a:r>
                  <a:rPr lang="zh-CN" altLang="en-US" sz="825" dirty="0">
                    <a:solidFill>
                      <a:srgbClr val="FFFF00"/>
                    </a:solidFill>
                    <a:latin typeface="+mn-ea"/>
                  </a:rPr>
                  <a:t>银监办</a:t>
                </a:r>
              </a:p>
            </p:txBody>
          </p:sp>
          <p:sp>
            <p:nvSpPr>
              <p:cNvPr id="21" name="矩形 20"/>
              <p:cNvSpPr/>
              <p:nvPr/>
            </p:nvSpPr>
            <p:spPr>
              <a:xfrm>
                <a:off x="1696380" y="1928179"/>
                <a:ext cx="4450420" cy="807288"/>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eaLnBrk="0" hangingPunct="0">
                  <a:spcBef>
                    <a:spcPct val="0"/>
                  </a:spcBef>
                </a:pPr>
                <a:r>
                  <a:rPr lang="zh-CN" altLang="zh-CN" sz="825" dirty="0">
                    <a:solidFill>
                      <a:srgbClr val="FFFF00"/>
                    </a:solidFill>
                    <a:latin typeface="+mn-ea"/>
                  </a:rPr>
                  <a:t>《</a:t>
                </a:r>
                <a:r>
                  <a:rPr lang="zh-CN" altLang="en-US" sz="825" dirty="0">
                    <a:solidFill>
                      <a:srgbClr val="FFFF00"/>
                    </a:solidFill>
                    <a:latin typeface="+mn-ea"/>
                  </a:rPr>
                  <a:t>银行业金融机构信息系统风险管理指引</a:t>
                </a:r>
                <a:r>
                  <a:rPr lang="zh-CN" altLang="zh-CN" sz="825" dirty="0">
                    <a:solidFill>
                      <a:srgbClr val="FFFF00"/>
                    </a:solidFill>
                    <a:latin typeface="+mn-ea"/>
                  </a:rPr>
                  <a:t>》</a:t>
                </a:r>
                <a:r>
                  <a:rPr lang="zh-CN" altLang="en-US" sz="825" dirty="0">
                    <a:solidFill>
                      <a:srgbClr val="FFFF00"/>
                    </a:solidFill>
                    <a:latin typeface="+mn-ea"/>
                  </a:rPr>
                  <a:t>银监办</a:t>
                </a:r>
                <a:r>
                  <a:rPr lang="en-US" altLang="zh-CN" sz="825" dirty="0">
                    <a:solidFill>
                      <a:srgbClr val="FFFF00"/>
                    </a:solidFill>
                    <a:latin typeface="+mn-ea"/>
                  </a:rPr>
                  <a:t>[2006]63</a:t>
                </a:r>
                <a:r>
                  <a:rPr lang="zh-CN" altLang="en-US" sz="825" dirty="0">
                    <a:solidFill>
                      <a:srgbClr val="FFFF00"/>
                    </a:solidFill>
                    <a:latin typeface="+mn-ea"/>
                  </a:rPr>
                  <a:t>号</a:t>
                </a:r>
              </a:p>
            </p:txBody>
          </p:sp>
          <p:sp>
            <p:nvSpPr>
              <p:cNvPr id="22" name="矩形 21"/>
              <p:cNvSpPr/>
              <p:nvPr/>
            </p:nvSpPr>
            <p:spPr>
              <a:xfrm>
                <a:off x="1696380" y="1262252"/>
                <a:ext cx="4450420" cy="807288"/>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eaLnBrk="0" hangingPunct="0">
                  <a:spcBef>
                    <a:spcPct val="0"/>
                  </a:spcBef>
                </a:pPr>
                <a:r>
                  <a:rPr lang="zh-CN" altLang="zh-CN" sz="825" dirty="0">
                    <a:solidFill>
                      <a:srgbClr val="FFFF00"/>
                    </a:solidFill>
                    <a:latin typeface="+mn-ea"/>
                  </a:rPr>
                  <a:t>《商业银行数据中心监管指引》</a:t>
                </a:r>
                <a:r>
                  <a:rPr lang="zh-CN" altLang="en-US" sz="825" dirty="0">
                    <a:solidFill>
                      <a:srgbClr val="FFFF00"/>
                    </a:solidFill>
                    <a:latin typeface="+mn-ea"/>
                  </a:rPr>
                  <a:t>银监办</a:t>
                </a:r>
                <a:r>
                  <a:rPr lang="en-US" altLang="zh-CN" sz="825" dirty="0">
                    <a:solidFill>
                      <a:srgbClr val="FFFF00"/>
                    </a:solidFill>
                    <a:latin typeface="+mn-ea"/>
                  </a:rPr>
                  <a:t>[2010]114</a:t>
                </a:r>
                <a:r>
                  <a:rPr lang="zh-CN" altLang="zh-CN" sz="825" dirty="0">
                    <a:solidFill>
                      <a:srgbClr val="FFFF00"/>
                    </a:solidFill>
                    <a:latin typeface="+mn-ea"/>
                  </a:rPr>
                  <a:t>号</a:t>
                </a:r>
                <a:endParaRPr lang="zh-CN" altLang="en-US" sz="825" dirty="0">
                  <a:solidFill>
                    <a:srgbClr val="FFFF00"/>
                  </a:solidFill>
                  <a:latin typeface="+mn-ea"/>
                </a:endParaRPr>
              </a:p>
            </p:txBody>
          </p:sp>
        </p:grpSp>
        <p:pic>
          <p:nvPicPr>
            <p:cNvPr id="23" name="图片 22"/>
            <p:cNvPicPr>
              <a:picLocks noChangeAspect="1"/>
            </p:cNvPicPr>
            <p:nvPr/>
          </p:nvPicPr>
          <p:blipFill rotWithShape="1">
            <a:blip r:embed="rId3">
              <a:extLst>
                <a:ext uri="{28A0092B-C50C-407E-A947-70E740481C1C}">
                  <a14:useLocalDpi xmlns:a14="http://schemas.microsoft.com/office/drawing/2010/main" val="0"/>
                </a:ext>
              </a:extLst>
            </a:blip>
            <a:srcRect l="8710" t="20133" r="55684" b="14823"/>
            <a:stretch/>
          </p:blipFill>
          <p:spPr>
            <a:xfrm>
              <a:off x="4907239" y="1841167"/>
              <a:ext cx="2106576" cy="533607"/>
            </a:xfrm>
            <a:prstGeom prst="rect">
              <a:avLst/>
            </a:prstGeom>
          </p:spPr>
        </p:pic>
        <p:sp>
          <p:nvSpPr>
            <p:cNvPr id="24" name="TextBox 12"/>
            <p:cNvSpPr txBox="1"/>
            <p:nvPr/>
          </p:nvSpPr>
          <p:spPr>
            <a:xfrm>
              <a:off x="4926277" y="2455066"/>
              <a:ext cx="3080951" cy="574840"/>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defPPr>
                <a:defRPr lang="zh-CN"/>
              </a:defPPr>
              <a:lvl1pPr eaLnBrk="0" hangingPunct="0">
                <a:lnSpc>
                  <a:spcPct val="100000"/>
                </a:lnSpc>
                <a:spcBef>
                  <a:spcPct val="0"/>
                </a:spcBef>
                <a:buFontTx/>
                <a:buNone/>
                <a:defRPr sz="2000">
                  <a:solidFill>
                    <a:srgbClr val="FFFF00"/>
                  </a:solidFill>
                  <a:latin typeface="+mn-ea"/>
                </a:defRPr>
              </a:lvl1pPr>
            </a:lstStyle>
            <a:p>
              <a:r>
                <a:rPr lang="en-US" altLang="zh-CN" sz="825" dirty="0"/>
                <a:t>《 </a:t>
              </a:r>
              <a:r>
                <a:rPr lang="zh-CN" altLang="en-US" sz="825" dirty="0"/>
                <a:t>中国人民银行关于加强银行数据集中安全工作的指导意见</a:t>
              </a:r>
              <a:r>
                <a:rPr lang="en-US" altLang="zh-CN" sz="825" dirty="0"/>
                <a:t>》</a:t>
              </a:r>
            </a:p>
          </p:txBody>
        </p:sp>
        <p:sp>
          <p:nvSpPr>
            <p:cNvPr id="25" name="TextBox 12"/>
            <p:cNvSpPr txBox="1"/>
            <p:nvPr/>
          </p:nvSpPr>
          <p:spPr>
            <a:xfrm>
              <a:off x="4926277" y="2997022"/>
              <a:ext cx="3080951" cy="785613"/>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defPPr>
                <a:defRPr lang="zh-CN"/>
              </a:defPPr>
              <a:lvl1pPr eaLnBrk="0" hangingPunct="0">
                <a:lnSpc>
                  <a:spcPct val="100000"/>
                </a:lnSpc>
                <a:spcBef>
                  <a:spcPct val="0"/>
                </a:spcBef>
                <a:buFontTx/>
                <a:buNone/>
                <a:defRPr sz="2000">
                  <a:solidFill>
                    <a:srgbClr val="FFFF00"/>
                  </a:solidFill>
                  <a:latin typeface="+mn-ea"/>
                </a:defRPr>
              </a:lvl1pPr>
            </a:lstStyle>
            <a:p>
              <a:r>
                <a:rPr lang="zh-CN" altLang="en-US" sz="825" dirty="0"/>
                <a:t>中国人民银行关于进一部加强银行业金融机构信息安全保障工作的指导意见 </a:t>
              </a:r>
              <a:r>
                <a:rPr lang="en-US" altLang="zh-CN" sz="825" dirty="0"/>
                <a:t>(</a:t>
              </a:r>
              <a:r>
                <a:rPr lang="zh-CN" altLang="en-US" sz="825" dirty="0"/>
                <a:t>银发</a:t>
              </a:r>
              <a:r>
                <a:rPr lang="en-US" altLang="zh-CN" sz="825" dirty="0"/>
                <a:t>[2006] 123</a:t>
              </a:r>
              <a:r>
                <a:rPr lang="zh-CN" altLang="en-US" sz="825" dirty="0"/>
                <a:t>号</a:t>
              </a:r>
              <a:r>
                <a:rPr lang="en-US" altLang="zh-CN" sz="825" dirty="0"/>
                <a:t>)</a:t>
              </a:r>
            </a:p>
          </p:txBody>
        </p:sp>
        <p:pic>
          <p:nvPicPr>
            <p:cNvPr id="26" name="Picture 2" descr="C:\Users\test\Desktop\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1808" y="836906"/>
              <a:ext cx="1667077" cy="40750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9"/>
            <p:cNvSpPr txBox="1"/>
            <p:nvPr/>
          </p:nvSpPr>
          <p:spPr>
            <a:xfrm>
              <a:off x="8161808" y="1317007"/>
              <a:ext cx="2973394" cy="574840"/>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eaLnBrk="0" hangingPunct="0">
                <a:lnSpc>
                  <a:spcPct val="100000"/>
                </a:lnSpc>
                <a:spcBef>
                  <a:spcPct val="0"/>
                </a:spcBef>
                <a:buFontTx/>
                <a:buNone/>
                <a:defRPr/>
              </a:pPr>
              <a:r>
                <a:rPr lang="en-US" altLang="zh-CN" sz="825" dirty="0">
                  <a:solidFill>
                    <a:srgbClr val="FFFF00"/>
                  </a:solidFill>
                  <a:latin typeface="+mn-ea"/>
                </a:rPr>
                <a:t>《</a:t>
              </a:r>
              <a:r>
                <a:rPr lang="zh-CN" altLang="en-US" sz="825" dirty="0">
                  <a:solidFill>
                    <a:srgbClr val="FFFF00"/>
                  </a:solidFill>
                  <a:latin typeface="+mn-ea"/>
                </a:rPr>
                <a:t>银联卡账户信息与交易数据安全管理规则</a:t>
              </a:r>
              <a:r>
                <a:rPr lang="en-US" altLang="zh-CN" sz="825" dirty="0">
                  <a:solidFill>
                    <a:srgbClr val="FFFF00"/>
                  </a:solidFill>
                  <a:latin typeface="+mn-ea"/>
                </a:rPr>
                <a:t>》</a:t>
              </a:r>
              <a:r>
                <a:rPr lang="zh-CN" altLang="en-US" sz="788" dirty="0">
                  <a:solidFill>
                    <a:srgbClr val="FFFF00"/>
                  </a:solidFill>
                  <a:latin typeface="+mn-ea"/>
                </a:rPr>
                <a:t>（银联风管委</a:t>
              </a:r>
              <a:r>
                <a:rPr lang="en-US" altLang="zh-CN" sz="788" dirty="0">
                  <a:solidFill>
                    <a:srgbClr val="FFFF00"/>
                  </a:solidFill>
                  <a:latin typeface="+mn-ea"/>
                </a:rPr>
                <a:t>[2004]8</a:t>
              </a:r>
              <a:r>
                <a:rPr lang="zh-CN" altLang="en-US" sz="788" dirty="0">
                  <a:solidFill>
                    <a:srgbClr val="FFFF00"/>
                  </a:solidFill>
                  <a:latin typeface="+mn-ea"/>
                </a:rPr>
                <a:t>号）</a:t>
              </a:r>
            </a:p>
          </p:txBody>
        </p:sp>
        <p:sp>
          <p:nvSpPr>
            <p:cNvPr id="28" name="TextBox 11"/>
            <p:cNvSpPr txBox="1"/>
            <p:nvPr/>
          </p:nvSpPr>
          <p:spPr>
            <a:xfrm>
              <a:off x="8161808" y="2509249"/>
              <a:ext cx="2973394" cy="785613"/>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eaLnBrk="0" hangingPunct="0">
                <a:lnSpc>
                  <a:spcPct val="100000"/>
                </a:lnSpc>
                <a:spcBef>
                  <a:spcPct val="0"/>
                </a:spcBef>
                <a:buFontTx/>
                <a:buNone/>
                <a:defRPr sz="2000">
                  <a:solidFill>
                    <a:srgbClr val="FFFF00"/>
                  </a:solidFill>
                  <a:latin typeface="+mn-ea"/>
                </a:defRPr>
              </a:lvl1pPr>
            </a:lstStyle>
            <a:p>
              <a:r>
                <a:rPr lang="en-US" altLang="zh-CN" sz="825" dirty="0"/>
                <a:t>《</a:t>
              </a:r>
              <a:r>
                <a:rPr lang="zh-CN" altLang="en-US" sz="825" dirty="0"/>
                <a:t>银联卡密钥安全管理规则</a:t>
              </a:r>
              <a:r>
                <a:rPr lang="en-US" altLang="zh-CN" sz="825" dirty="0"/>
                <a:t>【</a:t>
              </a:r>
              <a:r>
                <a:rPr lang="zh-CN" altLang="en-US" sz="825" dirty="0"/>
                <a:t>磁条卡部分</a:t>
              </a:r>
              <a:r>
                <a:rPr lang="en-US" altLang="zh-CN" sz="825" dirty="0"/>
                <a:t>】V1.0》</a:t>
              </a:r>
              <a:r>
                <a:rPr lang="zh-CN" altLang="en-US" sz="825" dirty="0"/>
                <a:t>及其指南</a:t>
              </a:r>
              <a:r>
                <a:rPr lang="en-US" altLang="zh-CN" sz="825" dirty="0"/>
                <a:t>-</a:t>
              </a:r>
              <a:r>
                <a:rPr lang="zh-CN" altLang="en-US" sz="825" dirty="0"/>
                <a:t>银联风管委</a:t>
              </a:r>
              <a:r>
                <a:rPr lang="en-US" altLang="zh-CN" sz="825" dirty="0"/>
                <a:t>[2004]2</a:t>
              </a:r>
              <a:r>
                <a:rPr lang="zh-CN" altLang="en-US" sz="825" dirty="0"/>
                <a:t>号</a:t>
              </a:r>
            </a:p>
          </p:txBody>
        </p:sp>
        <p:sp>
          <p:nvSpPr>
            <p:cNvPr id="29" name="TextBox 13"/>
            <p:cNvSpPr txBox="1"/>
            <p:nvPr/>
          </p:nvSpPr>
          <p:spPr>
            <a:xfrm>
              <a:off x="8161808" y="1905554"/>
              <a:ext cx="2973394" cy="574840"/>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eaLnBrk="0" hangingPunct="0">
                <a:lnSpc>
                  <a:spcPct val="100000"/>
                </a:lnSpc>
                <a:spcBef>
                  <a:spcPct val="0"/>
                </a:spcBef>
                <a:buFontTx/>
                <a:buNone/>
                <a:defRPr sz="2000">
                  <a:solidFill>
                    <a:srgbClr val="FFFF00"/>
                  </a:solidFill>
                  <a:latin typeface="+mn-ea"/>
                </a:defRPr>
              </a:lvl1pPr>
            </a:lstStyle>
            <a:p>
              <a:r>
                <a:rPr lang="en-US" altLang="zh-CN" sz="825" dirty="0"/>
                <a:t>《</a:t>
              </a:r>
              <a:r>
                <a:rPr lang="zh-CN" altLang="en-US" sz="825" dirty="0"/>
                <a:t>银联卡账户信息与交易数据安全管理指南</a:t>
              </a:r>
              <a:r>
                <a:rPr lang="en-US" altLang="zh-CN" sz="825" dirty="0"/>
                <a:t>》</a:t>
              </a:r>
              <a:r>
                <a:rPr lang="zh-CN" altLang="en-US" sz="825" dirty="0"/>
                <a:t>（银联风管委</a:t>
              </a:r>
              <a:r>
                <a:rPr lang="en-US" altLang="zh-CN" sz="825" dirty="0"/>
                <a:t>[2004]9</a:t>
              </a:r>
              <a:r>
                <a:rPr lang="zh-CN" altLang="en-US" sz="825" dirty="0"/>
                <a:t>号）</a:t>
              </a:r>
            </a:p>
          </p:txBody>
        </p:sp>
        <p:sp>
          <p:nvSpPr>
            <p:cNvPr id="30" name="TextBox 14"/>
            <p:cNvSpPr txBox="1"/>
            <p:nvPr/>
          </p:nvSpPr>
          <p:spPr>
            <a:xfrm>
              <a:off x="8161810" y="3108190"/>
              <a:ext cx="2973394" cy="574840"/>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eaLnBrk="0" hangingPunct="0">
                <a:lnSpc>
                  <a:spcPct val="100000"/>
                </a:lnSpc>
                <a:spcBef>
                  <a:spcPct val="0"/>
                </a:spcBef>
                <a:buFontTx/>
                <a:buNone/>
                <a:defRPr sz="2000">
                  <a:solidFill>
                    <a:srgbClr val="FFFF00"/>
                  </a:solidFill>
                  <a:latin typeface="+mn-ea"/>
                </a:defRPr>
              </a:lvl1pPr>
            </a:lstStyle>
            <a:p>
              <a:r>
                <a:rPr lang="en-US" altLang="zh-CN" sz="825" dirty="0"/>
                <a:t>《</a:t>
              </a:r>
              <a:r>
                <a:rPr lang="zh-CN" altLang="en-US" sz="825" dirty="0"/>
                <a:t>关于双倍长密钥算法加解密迁移时间进度的要求</a:t>
              </a:r>
              <a:r>
                <a:rPr lang="en-US" altLang="zh-CN" sz="825" dirty="0"/>
                <a:t>》</a:t>
              </a:r>
              <a:r>
                <a:rPr lang="zh-CN" altLang="en-US" sz="825" dirty="0"/>
                <a:t>（银联风管委</a:t>
              </a:r>
              <a:r>
                <a:rPr lang="en-US" altLang="zh-CN" sz="825" dirty="0"/>
                <a:t>[2006]1</a:t>
              </a:r>
              <a:r>
                <a:rPr lang="zh-CN" altLang="en-US" sz="825" dirty="0"/>
                <a:t>号）</a:t>
              </a:r>
            </a:p>
          </p:txBody>
        </p:sp>
        <p:sp>
          <p:nvSpPr>
            <p:cNvPr id="31" name="圆角矩形 30"/>
            <p:cNvSpPr/>
            <p:nvPr/>
          </p:nvSpPr>
          <p:spPr>
            <a:xfrm>
              <a:off x="1263301" y="4193628"/>
              <a:ext cx="9871902" cy="2375338"/>
            </a:xfrm>
            <a:prstGeom prst="roundRect">
              <a:avLst>
                <a:gd name="adj" fmla="val 5605"/>
              </a:avLst>
            </a:prstGeom>
            <a:solidFill>
              <a:schemeClr val="accent5">
                <a:alpha val="64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200"/>
            </a:p>
          </p:txBody>
        </p:sp>
        <p:sp>
          <p:nvSpPr>
            <p:cNvPr id="32" name="文本框 31"/>
            <p:cNvSpPr txBox="1"/>
            <p:nvPr/>
          </p:nvSpPr>
          <p:spPr>
            <a:xfrm>
              <a:off x="1572056" y="4522271"/>
              <a:ext cx="7246123" cy="2031099"/>
            </a:xfrm>
            <a:prstGeom prst="rect">
              <a:avLst/>
            </a:prstGeom>
            <a:noFill/>
          </p:spPr>
          <p:txBody>
            <a:bodyPr wrap="square" rtlCol="0">
              <a:spAutoFit/>
            </a:bodyPr>
            <a:lstStyle/>
            <a:p>
              <a:r>
                <a:rPr lang="zh-CN" altLang="en-US" sz="1050" b="1" dirty="0">
                  <a:solidFill>
                    <a:srgbClr val="FF0000"/>
                  </a:solidFill>
                  <a:latin typeface="幼圆" panose="02010509060101010101" pitchFamily="49" charset="-122"/>
                  <a:ea typeface="幼圆" panose="02010509060101010101" pitchFamily="49" charset="-122"/>
                </a:rPr>
                <a:t>（</a:t>
              </a:r>
              <a:r>
                <a:rPr lang="en-US" altLang="zh-CN" sz="1050" b="1" dirty="0">
                  <a:solidFill>
                    <a:srgbClr val="FF0000"/>
                  </a:solidFill>
                  <a:latin typeface="幼圆" panose="02010509060101010101" pitchFamily="49" charset="-122"/>
                  <a:ea typeface="幼圆" panose="02010509060101010101" pitchFamily="49" charset="-122"/>
                </a:rPr>
                <a:t>1</a:t>
              </a:r>
              <a:r>
                <a:rPr lang="zh-CN" altLang="en-US" sz="1050" b="1" dirty="0">
                  <a:solidFill>
                    <a:srgbClr val="FF0000"/>
                  </a:solidFill>
                  <a:latin typeface="幼圆" panose="02010509060101010101" pitchFamily="49" charset="-122"/>
                  <a:ea typeface="幼圆" panose="02010509060101010101" pitchFamily="49" charset="-122"/>
                </a:rPr>
                <a:t>）相应数据进行脱敏、变形处理；</a:t>
              </a:r>
              <a:endParaRPr lang="en-US" altLang="zh-CN" sz="1050" b="1" dirty="0">
                <a:solidFill>
                  <a:srgbClr val="FF0000"/>
                </a:solidFill>
                <a:latin typeface="幼圆" panose="02010509060101010101" pitchFamily="49" charset="-122"/>
                <a:ea typeface="幼圆" panose="02010509060101010101" pitchFamily="49" charset="-122"/>
              </a:endParaRPr>
            </a:p>
            <a:p>
              <a:endParaRPr lang="en-US" altLang="zh-CN" sz="1050" b="1" dirty="0">
                <a:solidFill>
                  <a:srgbClr val="FF0000"/>
                </a:solidFill>
                <a:latin typeface="幼圆" panose="02010509060101010101" pitchFamily="49" charset="-122"/>
                <a:ea typeface="幼圆" panose="02010509060101010101" pitchFamily="49" charset="-122"/>
              </a:endParaRPr>
            </a:p>
            <a:p>
              <a:r>
                <a:rPr lang="zh-CN" altLang="en-US" sz="1050" b="1" dirty="0">
                  <a:solidFill>
                    <a:srgbClr val="FF0000"/>
                  </a:solidFill>
                  <a:latin typeface="幼圆" panose="02010509060101010101" pitchFamily="49" charset="-122"/>
                  <a:ea typeface="幼圆" panose="02010509060101010101" pitchFamily="49" charset="-122"/>
                </a:rPr>
                <a:t>（</a:t>
              </a:r>
              <a:r>
                <a:rPr lang="en-US" altLang="zh-CN" sz="1050" b="1" dirty="0">
                  <a:solidFill>
                    <a:srgbClr val="FF0000"/>
                  </a:solidFill>
                  <a:latin typeface="幼圆" panose="02010509060101010101" pitchFamily="49" charset="-122"/>
                  <a:ea typeface="幼圆" panose="02010509060101010101" pitchFamily="49" charset="-122"/>
                </a:rPr>
                <a:t>2</a:t>
              </a:r>
              <a:r>
                <a:rPr lang="zh-CN" altLang="en-US" sz="1050" b="1" dirty="0">
                  <a:solidFill>
                    <a:srgbClr val="FF0000"/>
                  </a:solidFill>
                  <a:latin typeface="幼圆" panose="02010509060101010101" pitchFamily="49" charset="-122"/>
                  <a:ea typeface="幼圆" panose="02010509060101010101" pitchFamily="49" charset="-122"/>
                </a:rPr>
                <a:t>）使用敏感数据时，应由高级主管审批；</a:t>
              </a:r>
              <a:endParaRPr lang="en-US" altLang="zh-CN" sz="1050" b="1" dirty="0">
                <a:solidFill>
                  <a:srgbClr val="FF0000"/>
                </a:solidFill>
                <a:latin typeface="幼圆" panose="02010509060101010101" pitchFamily="49" charset="-122"/>
                <a:ea typeface="幼圆" panose="02010509060101010101" pitchFamily="49" charset="-122"/>
              </a:endParaRPr>
            </a:p>
            <a:p>
              <a:endParaRPr lang="en-US" altLang="zh-CN" sz="1050" b="1" dirty="0">
                <a:solidFill>
                  <a:srgbClr val="FF0000"/>
                </a:solidFill>
                <a:latin typeface="幼圆" panose="02010509060101010101" pitchFamily="49" charset="-122"/>
                <a:ea typeface="幼圆" panose="02010509060101010101" pitchFamily="49" charset="-122"/>
              </a:endParaRPr>
            </a:p>
            <a:p>
              <a:r>
                <a:rPr lang="zh-CN" altLang="en-US" sz="1050" b="1" dirty="0">
                  <a:solidFill>
                    <a:srgbClr val="FF0000"/>
                  </a:solidFill>
                  <a:latin typeface="幼圆" panose="02010509060101010101" pitchFamily="49" charset="-122"/>
                  <a:ea typeface="幼圆" panose="02010509060101010101" pitchFamily="49" charset="-122"/>
                </a:rPr>
                <a:t>（</a:t>
              </a:r>
              <a:r>
                <a:rPr lang="en-US" altLang="zh-CN" sz="1050" b="1" dirty="0">
                  <a:solidFill>
                    <a:srgbClr val="FF0000"/>
                  </a:solidFill>
                  <a:latin typeface="幼圆" panose="02010509060101010101" pitchFamily="49" charset="-122"/>
                  <a:ea typeface="幼圆" panose="02010509060101010101" pitchFamily="49" charset="-122"/>
                </a:rPr>
                <a:t>3</a:t>
              </a:r>
              <a:r>
                <a:rPr lang="zh-CN" altLang="en-US" sz="1050" b="1" dirty="0">
                  <a:solidFill>
                    <a:srgbClr val="FF0000"/>
                  </a:solidFill>
                  <a:latin typeface="幼圆" panose="02010509060101010101" pitchFamily="49" charset="-122"/>
                  <a:ea typeface="幼圆" panose="02010509060101010101" pitchFamily="49" charset="-122"/>
                </a:rPr>
                <a:t>）基于信息化管理平台，进行网上审批、集中管理、终端专用系统管理；</a:t>
              </a:r>
              <a:endParaRPr lang="en-US" altLang="zh-CN" sz="1050" b="1" dirty="0">
                <a:solidFill>
                  <a:srgbClr val="FF0000"/>
                </a:solidFill>
                <a:latin typeface="幼圆" panose="02010509060101010101" pitchFamily="49" charset="-122"/>
                <a:ea typeface="幼圆" panose="02010509060101010101" pitchFamily="49" charset="-122"/>
              </a:endParaRPr>
            </a:p>
            <a:p>
              <a:endParaRPr lang="en-US" altLang="zh-CN" sz="1050" b="1" dirty="0">
                <a:solidFill>
                  <a:srgbClr val="FF0000"/>
                </a:solidFill>
                <a:latin typeface="幼圆" panose="02010509060101010101" pitchFamily="49" charset="-122"/>
                <a:ea typeface="幼圆" panose="02010509060101010101" pitchFamily="49" charset="-122"/>
              </a:endParaRPr>
            </a:p>
            <a:p>
              <a:r>
                <a:rPr lang="zh-CN" altLang="en-US" sz="1050" b="1" dirty="0">
                  <a:solidFill>
                    <a:srgbClr val="FF0000"/>
                  </a:solidFill>
                  <a:latin typeface="幼圆" panose="02010509060101010101" pitchFamily="49" charset="-122"/>
                  <a:ea typeface="幼圆" panose="02010509060101010101" pitchFamily="49" charset="-122"/>
                </a:rPr>
                <a:t>（</a:t>
              </a:r>
              <a:r>
                <a:rPr lang="en-US" altLang="zh-CN" sz="1050" b="1" dirty="0">
                  <a:solidFill>
                    <a:srgbClr val="FF0000"/>
                  </a:solidFill>
                  <a:latin typeface="幼圆" panose="02010509060101010101" pitchFamily="49" charset="-122"/>
                  <a:ea typeface="幼圆" panose="02010509060101010101" pitchFamily="49" charset="-122"/>
                </a:rPr>
                <a:t>4</a:t>
              </a:r>
              <a:r>
                <a:rPr lang="zh-CN" altLang="en-US" sz="1050" b="1" dirty="0">
                  <a:solidFill>
                    <a:srgbClr val="FF0000"/>
                  </a:solidFill>
                  <a:latin typeface="幼圆" panose="02010509060101010101" pitchFamily="49" charset="-122"/>
                  <a:ea typeface="幼圆" panose="02010509060101010101" pitchFamily="49" charset="-122"/>
                </a:rPr>
                <a:t>）加强防火墙、防病毒等信息安全措施。</a:t>
              </a:r>
            </a:p>
          </p:txBody>
        </p:sp>
      </p:grpSp>
      <p:sp>
        <p:nvSpPr>
          <p:cNvPr id="34" name="文本框 33"/>
          <p:cNvSpPr txBox="1"/>
          <p:nvPr/>
        </p:nvSpPr>
        <p:spPr>
          <a:xfrm>
            <a:off x="3558207" y="1140376"/>
            <a:ext cx="2664505" cy="300082"/>
          </a:xfrm>
          <a:prstGeom prst="rect">
            <a:avLst/>
          </a:prstGeom>
          <a:noFill/>
        </p:spPr>
        <p:txBody>
          <a:bodyPr wrap="square" rtlCol="0">
            <a:spAutoFit/>
          </a:bodyPr>
          <a:lstStyle/>
          <a:p>
            <a:r>
              <a:rPr lang="zh-CN" altLang="en-US" sz="1350" b="1" dirty="0">
                <a:solidFill>
                  <a:schemeClr val="bg1"/>
                </a:solidFill>
              </a:rPr>
              <a:t>目前的行业情况（如下一张图）</a:t>
            </a:r>
          </a:p>
        </p:txBody>
      </p:sp>
      <p:sp>
        <p:nvSpPr>
          <p:cNvPr id="35" name="文本框 34">
            <a:extLst>
              <a:ext uri="{FF2B5EF4-FFF2-40B4-BE49-F238E27FC236}">
                <a16:creationId xmlns:a16="http://schemas.microsoft.com/office/drawing/2014/main" id="{A3F49EB5-9642-4ED6-84EA-73D2C3E3F2E2}"/>
              </a:ext>
            </a:extLst>
          </p:cNvPr>
          <p:cNvSpPr txBox="1"/>
          <p:nvPr/>
        </p:nvSpPr>
        <p:spPr>
          <a:xfrm>
            <a:off x="107503" y="118113"/>
            <a:ext cx="7893495"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二、案例深度分析</a:t>
            </a:r>
            <a:endParaRPr lang="zh-CN" altLang="en-US" sz="1400" b="1"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586395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7556" y="107281"/>
            <a:ext cx="5949233" cy="496290"/>
          </a:xfrm>
          <a:prstGeom prst="rect">
            <a:avLst/>
          </a:prstGeom>
          <a:noFill/>
        </p:spPr>
        <p:txBody>
          <a:bodyPr wrap="square"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国内金融业都应该需要的安全防护措施：</a:t>
            </a:r>
            <a:endParaRPr lang="en-US" altLang="zh-CN" sz="2000" b="1" dirty="0">
              <a:latin typeface="隶书" panose="02010509060101010101" pitchFamily="49" charset="-122"/>
              <a:ea typeface="隶书" panose="02010509060101010101" pitchFamily="49" charset="-122"/>
            </a:endParaRPr>
          </a:p>
        </p:txBody>
      </p:sp>
      <p:grpSp>
        <p:nvGrpSpPr>
          <p:cNvPr id="140" name="组合 139"/>
          <p:cNvGrpSpPr/>
          <p:nvPr/>
        </p:nvGrpSpPr>
        <p:grpSpPr>
          <a:xfrm>
            <a:off x="404625" y="1078392"/>
            <a:ext cx="5552418" cy="3642437"/>
            <a:chOff x="243032" y="1939957"/>
            <a:chExt cx="7403224" cy="4856582"/>
          </a:xfrm>
        </p:grpSpPr>
        <p:grpSp>
          <p:nvGrpSpPr>
            <p:cNvPr id="41" name="组合 40"/>
            <p:cNvGrpSpPr/>
            <p:nvPr/>
          </p:nvGrpSpPr>
          <p:grpSpPr>
            <a:xfrm>
              <a:off x="5810777" y="3438166"/>
              <a:ext cx="1835479" cy="1835479"/>
              <a:chOff x="2920527" y="3210448"/>
              <a:chExt cx="1835479" cy="1835479"/>
            </a:xfrm>
          </p:grpSpPr>
          <p:sp>
            <p:nvSpPr>
              <p:cNvPr id="10" name="椭圆 9"/>
              <p:cNvSpPr/>
              <p:nvPr/>
            </p:nvSpPr>
            <p:spPr>
              <a:xfrm>
                <a:off x="2920527" y="3210448"/>
                <a:ext cx="1835479" cy="1835479"/>
              </a:xfrm>
              <a:prstGeom prst="ellipse">
                <a:avLst/>
              </a:prstGeom>
              <a:no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a:p>
            </p:txBody>
          </p:sp>
          <p:pic>
            <p:nvPicPr>
              <p:cNvPr id="34" name="图片 33"/>
              <p:cNvPicPr>
                <a:picLocks noChangeAspect="1"/>
              </p:cNvPicPr>
              <p:nvPr/>
            </p:nvPicPr>
            <p:blipFill>
              <a:blip r:embed="rId3"/>
              <a:stretch>
                <a:fillRect/>
              </a:stretch>
            </p:blipFill>
            <p:spPr>
              <a:xfrm>
                <a:off x="3025427" y="3776829"/>
                <a:ext cx="1625677" cy="652009"/>
              </a:xfrm>
              <a:prstGeom prst="rect">
                <a:avLst/>
              </a:prstGeom>
            </p:spPr>
            <p:style>
              <a:lnRef idx="0">
                <a:schemeClr val="accent5"/>
              </a:lnRef>
              <a:fillRef idx="3">
                <a:schemeClr val="accent5"/>
              </a:fillRef>
              <a:effectRef idx="3">
                <a:schemeClr val="accent5"/>
              </a:effectRef>
              <a:fontRef idx="minor">
                <a:schemeClr val="lt1"/>
              </a:fontRef>
            </p:style>
          </p:pic>
        </p:grpSp>
        <p:sp>
          <p:nvSpPr>
            <p:cNvPr id="37" name="圆角矩形 36"/>
            <p:cNvSpPr/>
            <p:nvPr/>
          </p:nvSpPr>
          <p:spPr>
            <a:xfrm>
              <a:off x="4029530" y="2186578"/>
              <a:ext cx="1479725" cy="44143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350" dirty="0"/>
                <a:t>证券业务</a:t>
              </a:r>
            </a:p>
          </p:txBody>
        </p:sp>
        <p:sp>
          <p:nvSpPr>
            <p:cNvPr id="42" name="圆角矩形 41"/>
            <p:cNvSpPr/>
            <p:nvPr/>
          </p:nvSpPr>
          <p:spPr>
            <a:xfrm>
              <a:off x="4029531" y="3175825"/>
              <a:ext cx="1479725" cy="44143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200" dirty="0"/>
                <a:t>个人银行业务</a:t>
              </a:r>
            </a:p>
          </p:txBody>
        </p:sp>
        <p:sp>
          <p:nvSpPr>
            <p:cNvPr id="43" name="圆角矩形 42"/>
            <p:cNvSpPr/>
            <p:nvPr/>
          </p:nvSpPr>
          <p:spPr>
            <a:xfrm>
              <a:off x="4029531" y="4280690"/>
              <a:ext cx="1479725" cy="44143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200" dirty="0"/>
                <a:t>项目融资</a:t>
              </a:r>
            </a:p>
          </p:txBody>
        </p:sp>
        <p:sp>
          <p:nvSpPr>
            <p:cNvPr id="44" name="圆角矩形 43"/>
            <p:cNvSpPr/>
            <p:nvPr/>
          </p:nvSpPr>
          <p:spPr>
            <a:xfrm>
              <a:off x="4029530" y="5322486"/>
              <a:ext cx="1479725" cy="44143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200" dirty="0"/>
                <a:t>企业金融服务</a:t>
              </a:r>
            </a:p>
          </p:txBody>
        </p:sp>
        <p:sp>
          <p:nvSpPr>
            <p:cNvPr id="45" name="圆角矩形 44"/>
            <p:cNvSpPr/>
            <p:nvPr/>
          </p:nvSpPr>
          <p:spPr>
            <a:xfrm>
              <a:off x="4029530" y="6154081"/>
              <a:ext cx="1479725" cy="44143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200" dirty="0"/>
                <a:t>投资管理</a:t>
              </a:r>
            </a:p>
          </p:txBody>
        </p:sp>
        <p:sp>
          <p:nvSpPr>
            <p:cNvPr id="46" name="圆角矩形 45"/>
            <p:cNvSpPr/>
            <p:nvPr/>
          </p:nvSpPr>
          <p:spPr>
            <a:xfrm>
              <a:off x="2680133" y="1939957"/>
              <a:ext cx="1105424"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050" dirty="0"/>
                <a:t>证券发行</a:t>
              </a:r>
            </a:p>
          </p:txBody>
        </p:sp>
        <p:sp>
          <p:nvSpPr>
            <p:cNvPr id="47" name="圆角矩形 46"/>
            <p:cNvSpPr/>
            <p:nvPr/>
          </p:nvSpPr>
          <p:spPr>
            <a:xfrm>
              <a:off x="2680134" y="2271722"/>
              <a:ext cx="1105424"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050" dirty="0"/>
                <a:t>证券承销</a:t>
              </a:r>
            </a:p>
          </p:txBody>
        </p:sp>
        <p:sp>
          <p:nvSpPr>
            <p:cNvPr id="48" name="圆角矩形 47"/>
            <p:cNvSpPr/>
            <p:nvPr/>
          </p:nvSpPr>
          <p:spPr>
            <a:xfrm>
              <a:off x="2680133" y="2610356"/>
              <a:ext cx="1105424"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050" dirty="0"/>
                <a:t>证券交易</a:t>
              </a:r>
            </a:p>
          </p:txBody>
        </p:sp>
        <p:sp>
          <p:nvSpPr>
            <p:cNvPr id="49" name="圆角矩形 48"/>
            <p:cNvSpPr/>
            <p:nvPr/>
          </p:nvSpPr>
          <p:spPr>
            <a:xfrm>
              <a:off x="2676059" y="3022426"/>
              <a:ext cx="1105424"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050" dirty="0"/>
                <a:t>开户与销户</a:t>
              </a:r>
            </a:p>
          </p:txBody>
        </p:sp>
        <p:sp>
          <p:nvSpPr>
            <p:cNvPr id="50" name="圆角矩形 49"/>
            <p:cNvSpPr/>
            <p:nvPr/>
          </p:nvSpPr>
          <p:spPr>
            <a:xfrm>
              <a:off x="2680133" y="3346333"/>
              <a:ext cx="1105424"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050" dirty="0"/>
                <a:t>存取与转账</a:t>
              </a:r>
            </a:p>
          </p:txBody>
        </p:sp>
        <p:sp>
          <p:nvSpPr>
            <p:cNvPr id="51" name="圆角矩形 50"/>
            <p:cNvSpPr/>
            <p:nvPr/>
          </p:nvSpPr>
          <p:spPr>
            <a:xfrm>
              <a:off x="2676059" y="3671805"/>
              <a:ext cx="1105424"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050" dirty="0"/>
                <a:t>借贷与理财</a:t>
              </a:r>
            </a:p>
          </p:txBody>
        </p:sp>
        <p:sp>
          <p:nvSpPr>
            <p:cNvPr id="52" name="圆角矩形 51"/>
            <p:cNvSpPr/>
            <p:nvPr/>
          </p:nvSpPr>
          <p:spPr>
            <a:xfrm>
              <a:off x="2676059" y="4045923"/>
              <a:ext cx="1105424"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050" dirty="0"/>
                <a:t>项目分析</a:t>
              </a:r>
            </a:p>
          </p:txBody>
        </p:sp>
        <p:sp>
          <p:nvSpPr>
            <p:cNvPr id="53" name="圆角矩形 52"/>
            <p:cNvSpPr/>
            <p:nvPr/>
          </p:nvSpPr>
          <p:spPr>
            <a:xfrm>
              <a:off x="2676059" y="4373374"/>
              <a:ext cx="1105424"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050" dirty="0"/>
                <a:t>融资决策</a:t>
              </a:r>
            </a:p>
          </p:txBody>
        </p:sp>
        <p:sp>
          <p:nvSpPr>
            <p:cNvPr id="54" name="圆角矩形 53"/>
            <p:cNvSpPr/>
            <p:nvPr/>
          </p:nvSpPr>
          <p:spPr>
            <a:xfrm>
              <a:off x="2676059" y="4728811"/>
              <a:ext cx="1105424"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050" dirty="0"/>
                <a:t>融资执行</a:t>
              </a:r>
            </a:p>
          </p:txBody>
        </p:sp>
        <p:cxnSp>
          <p:nvCxnSpPr>
            <p:cNvPr id="56" name="肘形连接符 55"/>
            <p:cNvCxnSpPr>
              <a:stCxn id="37" idx="1"/>
              <a:endCxn id="46" idx="3"/>
            </p:cNvCxnSpPr>
            <p:nvPr/>
          </p:nvCxnSpPr>
          <p:spPr>
            <a:xfrm rot="10800000">
              <a:off x="3785558" y="2073413"/>
              <a:ext cx="243973" cy="333885"/>
            </a:xfrm>
            <a:prstGeom prst="bentConnector3">
              <a:avLst/>
            </a:prstGeom>
            <a:ln>
              <a:tailEnd type="triangle"/>
            </a:ln>
          </p:spPr>
          <p:style>
            <a:lnRef idx="2">
              <a:schemeClr val="accent5"/>
            </a:lnRef>
            <a:fillRef idx="1">
              <a:schemeClr val="lt1"/>
            </a:fillRef>
            <a:effectRef idx="0">
              <a:schemeClr val="accent5"/>
            </a:effectRef>
            <a:fontRef idx="minor">
              <a:schemeClr val="dk1"/>
            </a:fontRef>
          </p:style>
        </p:cxnSp>
        <p:cxnSp>
          <p:nvCxnSpPr>
            <p:cNvPr id="58" name="肘形连接符 57"/>
            <p:cNvCxnSpPr>
              <a:stCxn id="37" idx="1"/>
              <a:endCxn id="47" idx="3"/>
            </p:cNvCxnSpPr>
            <p:nvPr/>
          </p:nvCxnSpPr>
          <p:spPr>
            <a:xfrm rot="10800000">
              <a:off x="3785558" y="2405177"/>
              <a:ext cx="243972" cy="2120"/>
            </a:xfrm>
            <a:prstGeom prst="bentConnector3">
              <a:avLst/>
            </a:prstGeom>
            <a:ln>
              <a:tailEnd type="triangle"/>
            </a:ln>
          </p:spPr>
          <p:style>
            <a:lnRef idx="2">
              <a:schemeClr val="accent5"/>
            </a:lnRef>
            <a:fillRef idx="1">
              <a:schemeClr val="lt1"/>
            </a:fillRef>
            <a:effectRef idx="0">
              <a:schemeClr val="accent5"/>
            </a:effectRef>
            <a:fontRef idx="minor">
              <a:schemeClr val="dk1"/>
            </a:fontRef>
          </p:style>
        </p:cxnSp>
        <p:cxnSp>
          <p:nvCxnSpPr>
            <p:cNvPr id="60" name="肘形连接符 59"/>
            <p:cNvCxnSpPr>
              <a:stCxn id="37" idx="1"/>
              <a:endCxn id="48" idx="3"/>
            </p:cNvCxnSpPr>
            <p:nvPr/>
          </p:nvCxnSpPr>
          <p:spPr>
            <a:xfrm rot="10800000" flipV="1">
              <a:off x="3785558" y="2407297"/>
              <a:ext cx="243973" cy="336514"/>
            </a:xfrm>
            <a:prstGeom prst="bentConnector3">
              <a:avLst/>
            </a:prstGeom>
            <a:ln>
              <a:tailEnd type="triangle"/>
            </a:ln>
          </p:spPr>
          <p:style>
            <a:lnRef idx="2">
              <a:schemeClr val="accent5"/>
            </a:lnRef>
            <a:fillRef idx="1">
              <a:schemeClr val="lt1"/>
            </a:fillRef>
            <a:effectRef idx="0">
              <a:schemeClr val="accent5"/>
            </a:effectRef>
            <a:fontRef idx="minor">
              <a:schemeClr val="dk1"/>
            </a:fontRef>
          </p:style>
        </p:cxnSp>
        <p:cxnSp>
          <p:nvCxnSpPr>
            <p:cNvPr id="62" name="肘形连接符 61"/>
            <p:cNvCxnSpPr>
              <a:stCxn id="42" idx="1"/>
              <a:endCxn id="49" idx="3"/>
            </p:cNvCxnSpPr>
            <p:nvPr/>
          </p:nvCxnSpPr>
          <p:spPr>
            <a:xfrm rot="10800000">
              <a:off x="3781483" y="3155882"/>
              <a:ext cx="248048" cy="240663"/>
            </a:xfrm>
            <a:prstGeom prst="bentConnector3">
              <a:avLst/>
            </a:prstGeom>
            <a:ln>
              <a:tailEnd type="triangle"/>
            </a:ln>
          </p:spPr>
          <p:style>
            <a:lnRef idx="2">
              <a:schemeClr val="accent5"/>
            </a:lnRef>
            <a:fillRef idx="1">
              <a:schemeClr val="lt1"/>
            </a:fillRef>
            <a:effectRef idx="0">
              <a:schemeClr val="accent5"/>
            </a:effectRef>
            <a:fontRef idx="minor">
              <a:schemeClr val="dk1"/>
            </a:fontRef>
          </p:style>
        </p:cxnSp>
        <p:cxnSp>
          <p:nvCxnSpPr>
            <p:cNvPr id="64" name="肘形连接符 63"/>
            <p:cNvCxnSpPr>
              <a:stCxn id="42" idx="1"/>
              <a:endCxn id="50" idx="3"/>
            </p:cNvCxnSpPr>
            <p:nvPr/>
          </p:nvCxnSpPr>
          <p:spPr>
            <a:xfrm rot="10800000" flipV="1">
              <a:off x="3785557" y="3396544"/>
              <a:ext cx="243974" cy="83244"/>
            </a:xfrm>
            <a:prstGeom prst="bentConnector3">
              <a:avLst/>
            </a:prstGeom>
            <a:ln>
              <a:tailEnd type="triangle"/>
            </a:ln>
          </p:spPr>
          <p:style>
            <a:lnRef idx="2">
              <a:schemeClr val="accent5"/>
            </a:lnRef>
            <a:fillRef idx="1">
              <a:schemeClr val="lt1"/>
            </a:fillRef>
            <a:effectRef idx="0">
              <a:schemeClr val="accent5"/>
            </a:effectRef>
            <a:fontRef idx="minor">
              <a:schemeClr val="dk1"/>
            </a:fontRef>
          </p:style>
        </p:cxnSp>
        <p:cxnSp>
          <p:nvCxnSpPr>
            <p:cNvPr id="66" name="肘形连接符 65"/>
            <p:cNvCxnSpPr>
              <a:stCxn id="42" idx="1"/>
              <a:endCxn id="51" idx="3"/>
            </p:cNvCxnSpPr>
            <p:nvPr/>
          </p:nvCxnSpPr>
          <p:spPr>
            <a:xfrm rot="10800000" flipV="1">
              <a:off x="3781483" y="3396544"/>
              <a:ext cx="248048" cy="408716"/>
            </a:xfrm>
            <a:prstGeom prst="bentConnector3">
              <a:avLst/>
            </a:prstGeom>
            <a:ln>
              <a:tailEnd type="triangle"/>
            </a:ln>
          </p:spPr>
          <p:style>
            <a:lnRef idx="2">
              <a:schemeClr val="accent5"/>
            </a:lnRef>
            <a:fillRef idx="1">
              <a:schemeClr val="lt1"/>
            </a:fillRef>
            <a:effectRef idx="0">
              <a:schemeClr val="accent5"/>
            </a:effectRef>
            <a:fontRef idx="minor">
              <a:schemeClr val="dk1"/>
            </a:fontRef>
          </p:style>
        </p:cxnSp>
        <p:cxnSp>
          <p:nvCxnSpPr>
            <p:cNvPr id="68" name="肘形连接符 67"/>
            <p:cNvCxnSpPr>
              <a:stCxn id="43" idx="1"/>
              <a:endCxn id="52" idx="3"/>
            </p:cNvCxnSpPr>
            <p:nvPr/>
          </p:nvCxnSpPr>
          <p:spPr>
            <a:xfrm rot="10800000">
              <a:off x="3781483" y="4179379"/>
              <a:ext cx="248048" cy="322031"/>
            </a:xfrm>
            <a:prstGeom prst="bentConnector3">
              <a:avLst/>
            </a:prstGeom>
            <a:ln>
              <a:tailEnd type="triangle"/>
            </a:ln>
          </p:spPr>
          <p:style>
            <a:lnRef idx="2">
              <a:schemeClr val="accent5"/>
            </a:lnRef>
            <a:fillRef idx="1">
              <a:schemeClr val="lt1"/>
            </a:fillRef>
            <a:effectRef idx="0">
              <a:schemeClr val="accent5"/>
            </a:effectRef>
            <a:fontRef idx="minor">
              <a:schemeClr val="dk1"/>
            </a:fontRef>
          </p:style>
        </p:cxnSp>
        <p:cxnSp>
          <p:nvCxnSpPr>
            <p:cNvPr id="70" name="肘形连接符 69"/>
            <p:cNvCxnSpPr>
              <a:stCxn id="43" idx="1"/>
              <a:endCxn id="53" idx="3"/>
            </p:cNvCxnSpPr>
            <p:nvPr/>
          </p:nvCxnSpPr>
          <p:spPr>
            <a:xfrm rot="10800000" flipV="1">
              <a:off x="3781483" y="4501409"/>
              <a:ext cx="248048" cy="5420"/>
            </a:xfrm>
            <a:prstGeom prst="bentConnector3">
              <a:avLst/>
            </a:prstGeom>
            <a:ln>
              <a:tailEnd type="triangle"/>
            </a:ln>
          </p:spPr>
          <p:style>
            <a:lnRef idx="2">
              <a:schemeClr val="accent5"/>
            </a:lnRef>
            <a:fillRef idx="1">
              <a:schemeClr val="lt1"/>
            </a:fillRef>
            <a:effectRef idx="0">
              <a:schemeClr val="accent5"/>
            </a:effectRef>
            <a:fontRef idx="minor">
              <a:schemeClr val="dk1"/>
            </a:fontRef>
          </p:style>
        </p:cxnSp>
        <p:cxnSp>
          <p:nvCxnSpPr>
            <p:cNvPr id="73" name="肘形连接符 72"/>
            <p:cNvCxnSpPr>
              <a:stCxn id="43" idx="1"/>
              <a:endCxn id="54" idx="3"/>
            </p:cNvCxnSpPr>
            <p:nvPr/>
          </p:nvCxnSpPr>
          <p:spPr>
            <a:xfrm rot="10800000" flipV="1">
              <a:off x="3781483" y="4501408"/>
              <a:ext cx="248048" cy="360857"/>
            </a:xfrm>
            <a:prstGeom prst="bentConnector3">
              <a:avLst/>
            </a:prstGeom>
            <a:ln>
              <a:tailEnd type="triangle"/>
            </a:ln>
          </p:spPr>
          <p:style>
            <a:lnRef idx="2">
              <a:schemeClr val="accent5"/>
            </a:lnRef>
            <a:fillRef idx="1">
              <a:schemeClr val="lt1"/>
            </a:fillRef>
            <a:effectRef idx="0">
              <a:schemeClr val="accent5"/>
            </a:effectRef>
            <a:fontRef idx="minor">
              <a:schemeClr val="dk1"/>
            </a:fontRef>
          </p:style>
        </p:cxnSp>
        <p:sp>
          <p:nvSpPr>
            <p:cNvPr id="74" name="圆角矩形 73"/>
            <p:cNvSpPr/>
            <p:nvPr/>
          </p:nvSpPr>
          <p:spPr>
            <a:xfrm>
              <a:off x="2676059" y="5106375"/>
              <a:ext cx="1105424"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050" dirty="0"/>
                <a:t>企业重组</a:t>
              </a:r>
            </a:p>
          </p:txBody>
        </p:sp>
        <p:sp>
          <p:nvSpPr>
            <p:cNvPr id="75" name="圆角矩形 74"/>
            <p:cNvSpPr/>
            <p:nvPr/>
          </p:nvSpPr>
          <p:spPr>
            <a:xfrm>
              <a:off x="2676059" y="5433826"/>
              <a:ext cx="1105424"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050" dirty="0"/>
                <a:t>兼并</a:t>
              </a:r>
            </a:p>
          </p:txBody>
        </p:sp>
        <p:sp>
          <p:nvSpPr>
            <p:cNvPr id="76" name="圆角矩形 75"/>
            <p:cNvSpPr/>
            <p:nvPr/>
          </p:nvSpPr>
          <p:spPr>
            <a:xfrm>
              <a:off x="2676059" y="5789263"/>
              <a:ext cx="1105424"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050" dirty="0"/>
                <a:t>收购</a:t>
              </a:r>
            </a:p>
          </p:txBody>
        </p:sp>
        <p:cxnSp>
          <p:nvCxnSpPr>
            <p:cNvPr id="77" name="肘形连接符 76"/>
            <p:cNvCxnSpPr>
              <a:endCxn id="74" idx="3"/>
            </p:cNvCxnSpPr>
            <p:nvPr/>
          </p:nvCxnSpPr>
          <p:spPr>
            <a:xfrm rot="10800000">
              <a:off x="3781483" y="5239831"/>
              <a:ext cx="248048" cy="322031"/>
            </a:xfrm>
            <a:prstGeom prst="bentConnector3">
              <a:avLst/>
            </a:prstGeom>
            <a:ln>
              <a:tailEnd type="triangle"/>
            </a:ln>
          </p:spPr>
          <p:style>
            <a:lnRef idx="2">
              <a:schemeClr val="accent5"/>
            </a:lnRef>
            <a:fillRef idx="1">
              <a:schemeClr val="lt1"/>
            </a:fillRef>
            <a:effectRef idx="0">
              <a:schemeClr val="accent5"/>
            </a:effectRef>
            <a:fontRef idx="minor">
              <a:schemeClr val="dk1"/>
            </a:fontRef>
          </p:style>
        </p:cxnSp>
        <p:cxnSp>
          <p:nvCxnSpPr>
            <p:cNvPr id="78" name="肘形连接符 77"/>
            <p:cNvCxnSpPr>
              <a:endCxn id="75" idx="3"/>
            </p:cNvCxnSpPr>
            <p:nvPr/>
          </p:nvCxnSpPr>
          <p:spPr>
            <a:xfrm rot="10800000" flipV="1">
              <a:off x="3781483" y="5561861"/>
              <a:ext cx="248048" cy="5420"/>
            </a:xfrm>
            <a:prstGeom prst="bentConnector3">
              <a:avLst/>
            </a:prstGeom>
            <a:ln>
              <a:tailEnd type="triangle"/>
            </a:ln>
          </p:spPr>
          <p:style>
            <a:lnRef idx="2">
              <a:schemeClr val="accent5"/>
            </a:lnRef>
            <a:fillRef idx="1">
              <a:schemeClr val="lt1"/>
            </a:fillRef>
            <a:effectRef idx="0">
              <a:schemeClr val="accent5"/>
            </a:effectRef>
            <a:fontRef idx="minor">
              <a:schemeClr val="dk1"/>
            </a:fontRef>
          </p:style>
        </p:cxnSp>
        <p:cxnSp>
          <p:nvCxnSpPr>
            <p:cNvPr id="79" name="肘形连接符 78"/>
            <p:cNvCxnSpPr>
              <a:endCxn id="76" idx="3"/>
            </p:cNvCxnSpPr>
            <p:nvPr/>
          </p:nvCxnSpPr>
          <p:spPr>
            <a:xfrm rot="10800000" flipV="1">
              <a:off x="3781483" y="5561860"/>
              <a:ext cx="248048" cy="360857"/>
            </a:xfrm>
            <a:prstGeom prst="bentConnector3">
              <a:avLst/>
            </a:prstGeom>
            <a:ln>
              <a:tailEnd type="triangle"/>
            </a:ln>
          </p:spPr>
          <p:style>
            <a:lnRef idx="2">
              <a:schemeClr val="accent5"/>
            </a:lnRef>
            <a:fillRef idx="1">
              <a:schemeClr val="lt1"/>
            </a:fillRef>
            <a:effectRef idx="0">
              <a:schemeClr val="accent5"/>
            </a:effectRef>
            <a:fontRef idx="minor">
              <a:schemeClr val="dk1"/>
            </a:fontRef>
          </p:style>
        </p:cxnSp>
        <p:sp>
          <p:nvSpPr>
            <p:cNvPr id="80" name="圆角矩形 79"/>
            <p:cNvSpPr/>
            <p:nvPr/>
          </p:nvSpPr>
          <p:spPr>
            <a:xfrm>
              <a:off x="2676058" y="6179420"/>
              <a:ext cx="1105424"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050" dirty="0"/>
                <a:t>投资分析</a:t>
              </a:r>
            </a:p>
          </p:txBody>
        </p:sp>
        <p:sp>
          <p:nvSpPr>
            <p:cNvPr id="81" name="圆角矩形 80"/>
            <p:cNvSpPr/>
            <p:nvPr/>
          </p:nvSpPr>
          <p:spPr>
            <a:xfrm>
              <a:off x="2676058" y="6529629"/>
              <a:ext cx="1105424"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1050" dirty="0"/>
                <a:t>……</a:t>
              </a:r>
              <a:endParaRPr lang="zh-CN" altLang="en-US" sz="1050" dirty="0"/>
            </a:p>
          </p:txBody>
        </p:sp>
        <p:cxnSp>
          <p:nvCxnSpPr>
            <p:cNvPr id="83" name="肘形连接符 82"/>
            <p:cNvCxnSpPr>
              <a:stCxn id="45" idx="1"/>
              <a:endCxn id="80" idx="3"/>
            </p:cNvCxnSpPr>
            <p:nvPr/>
          </p:nvCxnSpPr>
          <p:spPr>
            <a:xfrm rot="10800000">
              <a:off x="3781482" y="6312876"/>
              <a:ext cx="248048" cy="61925"/>
            </a:xfrm>
            <a:prstGeom prst="bentConnector3">
              <a:avLst/>
            </a:prstGeom>
            <a:ln>
              <a:tailEnd type="triangle"/>
            </a:ln>
          </p:spPr>
          <p:style>
            <a:lnRef idx="2">
              <a:schemeClr val="accent5"/>
            </a:lnRef>
            <a:fillRef idx="1">
              <a:schemeClr val="lt1"/>
            </a:fillRef>
            <a:effectRef idx="0">
              <a:schemeClr val="accent5"/>
            </a:effectRef>
            <a:fontRef idx="minor">
              <a:schemeClr val="dk1"/>
            </a:fontRef>
          </p:style>
        </p:cxnSp>
        <p:cxnSp>
          <p:nvCxnSpPr>
            <p:cNvPr id="85" name="肘形连接符 84"/>
            <p:cNvCxnSpPr>
              <a:stCxn id="45" idx="1"/>
              <a:endCxn id="81" idx="3"/>
            </p:cNvCxnSpPr>
            <p:nvPr/>
          </p:nvCxnSpPr>
          <p:spPr>
            <a:xfrm rot="10800000" flipV="1">
              <a:off x="3781482" y="6374800"/>
              <a:ext cx="248048" cy="288284"/>
            </a:xfrm>
            <a:prstGeom prst="bentConnector3">
              <a:avLst/>
            </a:prstGeom>
            <a:ln>
              <a:tailEnd type="triangle"/>
            </a:ln>
          </p:spPr>
          <p:style>
            <a:lnRef idx="2">
              <a:schemeClr val="accent5"/>
            </a:lnRef>
            <a:fillRef idx="1">
              <a:schemeClr val="lt1"/>
            </a:fillRef>
            <a:effectRef idx="0">
              <a:schemeClr val="accent5"/>
            </a:effectRef>
            <a:fontRef idx="minor">
              <a:schemeClr val="dk1"/>
            </a:fontRef>
          </p:style>
        </p:cxnSp>
        <p:cxnSp>
          <p:nvCxnSpPr>
            <p:cNvPr id="87" name="直接箭头连接符 86"/>
            <p:cNvCxnSpPr>
              <a:stCxn id="46" idx="1"/>
            </p:cNvCxnSpPr>
            <p:nvPr/>
          </p:nvCxnSpPr>
          <p:spPr>
            <a:xfrm flipH="1" flipV="1">
              <a:off x="2354317" y="2073411"/>
              <a:ext cx="325816" cy="1"/>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88" name="直接箭头连接符 87"/>
            <p:cNvCxnSpPr/>
            <p:nvPr/>
          </p:nvCxnSpPr>
          <p:spPr>
            <a:xfrm flipH="1" flipV="1">
              <a:off x="2350242" y="2427033"/>
              <a:ext cx="325816" cy="1"/>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89" name="直接箭头连接符 88"/>
            <p:cNvCxnSpPr/>
            <p:nvPr/>
          </p:nvCxnSpPr>
          <p:spPr>
            <a:xfrm flipH="1" flipV="1">
              <a:off x="2350242" y="2742952"/>
              <a:ext cx="325816" cy="1"/>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92" name="直接箭头连接符 91"/>
            <p:cNvCxnSpPr/>
            <p:nvPr/>
          </p:nvCxnSpPr>
          <p:spPr>
            <a:xfrm flipH="1" flipV="1">
              <a:off x="2360811" y="3145551"/>
              <a:ext cx="325816" cy="1"/>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93" name="直接箭头连接符 92"/>
            <p:cNvCxnSpPr/>
            <p:nvPr/>
          </p:nvCxnSpPr>
          <p:spPr>
            <a:xfrm flipH="1" flipV="1">
              <a:off x="2356736" y="3499173"/>
              <a:ext cx="325816" cy="1"/>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94" name="直接箭头连接符 93"/>
            <p:cNvCxnSpPr/>
            <p:nvPr/>
          </p:nvCxnSpPr>
          <p:spPr>
            <a:xfrm flipH="1" flipV="1">
              <a:off x="2356736" y="3815092"/>
              <a:ext cx="325816" cy="1"/>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95" name="直接箭头连接符 94"/>
            <p:cNvCxnSpPr/>
            <p:nvPr/>
          </p:nvCxnSpPr>
          <p:spPr>
            <a:xfrm flipH="1" flipV="1">
              <a:off x="2354317" y="4190172"/>
              <a:ext cx="325816" cy="1"/>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96" name="直接箭头连接符 95"/>
            <p:cNvCxnSpPr/>
            <p:nvPr/>
          </p:nvCxnSpPr>
          <p:spPr>
            <a:xfrm flipH="1" flipV="1">
              <a:off x="2350242" y="4543794"/>
              <a:ext cx="325816" cy="1"/>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97" name="直接箭头连接符 96"/>
            <p:cNvCxnSpPr/>
            <p:nvPr/>
          </p:nvCxnSpPr>
          <p:spPr>
            <a:xfrm flipH="1" flipV="1">
              <a:off x="2350242" y="4859713"/>
              <a:ext cx="325816" cy="1"/>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98" name="直接箭头连接符 97"/>
            <p:cNvCxnSpPr/>
            <p:nvPr/>
          </p:nvCxnSpPr>
          <p:spPr>
            <a:xfrm flipH="1" flipV="1">
              <a:off x="2363968" y="5235015"/>
              <a:ext cx="325816" cy="1"/>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99" name="直接箭头连接符 98"/>
            <p:cNvCxnSpPr/>
            <p:nvPr/>
          </p:nvCxnSpPr>
          <p:spPr>
            <a:xfrm flipH="1" flipV="1">
              <a:off x="2359893" y="5588637"/>
              <a:ext cx="325816" cy="1"/>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100" name="直接箭头连接符 99"/>
            <p:cNvCxnSpPr/>
            <p:nvPr/>
          </p:nvCxnSpPr>
          <p:spPr>
            <a:xfrm flipH="1" flipV="1">
              <a:off x="2359893" y="5904556"/>
              <a:ext cx="325816" cy="1"/>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101" name="直接箭头连接符 100"/>
            <p:cNvCxnSpPr/>
            <p:nvPr/>
          </p:nvCxnSpPr>
          <p:spPr>
            <a:xfrm flipH="1" flipV="1">
              <a:off x="2350242" y="6335643"/>
              <a:ext cx="325816" cy="1"/>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102" name="直接箭头连接符 101"/>
            <p:cNvCxnSpPr/>
            <p:nvPr/>
          </p:nvCxnSpPr>
          <p:spPr>
            <a:xfrm flipH="1" flipV="1">
              <a:off x="2350242" y="6651562"/>
              <a:ext cx="325816" cy="1"/>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sp>
          <p:nvSpPr>
            <p:cNvPr id="115" name="圆角矩形 114"/>
            <p:cNvSpPr/>
            <p:nvPr/>
          </p:nvSpPr>
          <p:spPr>
            <a:xfrm>
              <a:off x="1200408" y="1939958"/>
              <a:ext cx="1174128"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675" dirty="0"/>
                <a:t>询价、路演、定价</a:t>
              </a:r>
            </a:p>
          </p:txBody>
        </p:sp>
        <p:sp>
          <p:nvSpPr>
            <p:cNvPr id="116" name="圆角矩形 115"/>
            <p:cNvSpPr/>
            <p:nvPr/>
          </p:nvSpPr>
          <p:spPr>
            <a:xfrm>
              <a:off x="1200409" y="2271723"/>
              <a:ext cx="1174128"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750" dirty="0"/>
                <a:t>承销客户信息</a:t>
              </a:r>
            </a:p>
          </p:txBody>
        </p:sp>
        <p:sp>
          <p:nvSpPr>
            <p:cNvPr id="117" name="圆角矩形 116"/>
            <p:cNvSpPr/>
            <p:nvPr/>
          </p:nvSpPr>
          <p:spPr>
            <a:xfrm>
              <a:off x="1200408" y="2610357"/>
              <a:ext cx="1174128"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750" dirty="0"/>
                <a:t>交易客户信息</a:t>
              </a:r>
            </a:p>
          </p:txBody>
        </p:sp>
        <p:sp>
          <p:nvSpPr>
            <p:cNvPr id="118" name="圆角矩形 117"/>
            <p:cNvSpPr/>
            <p:nvPr/>
          </p:nvSpPr>
          <p:spPr>
            <a:xfrm>
              <a:off x="1196334" y="3022427"/>
              <a:ext cx="1174128"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750" dirty="0"/>
                <a:t>个人账户信息</a:t>
              </a:r>
            </a:p>
          </p:txBody>
        </p:sp>
        <p:sp>
          <p:nvSpPr>
            <p:cNvPr id="119" name="圆角矩形 118"/>
            <p:cNvSpPr/>
            <p:nvPr/>
          </p:nvSpPr>
          <p:spPr>
            <a:xfrm>
              <a:off x="1200408" y="3346334"/>
              <a:ext cx="1174128"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750" dirty="0"/>
                <a:t>个人存款、转账记录</a:t>
              </a:r>
            </a:p>
          </p:txBody>
        </p:sp>
        <p:sp>
          <p:nvSpPr>
            <p:cNvPr id="120" name="圆角矩形 119"/>
            <p:cNvSpPr/>
            <p:nvPr/>
          </p:nvSpPr>
          <p:spPr>
            <a:xfrm>
              <a:off x="1196334" y="3671806"/>
              <a:ext cx="1174128"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750" dirty="0"/>
                <a:t>个人债务信息</a:t>
              </a:r>
            </a:p>
          </p:txBody>
        </p:sp>
        <p:sp>
          <p:nvSpPr>
            <p:cNvPr id="121" name="圆角矩形 120"/>
            <p:cNvSpPr/>
            <p:nvPr/>
          </p:nvSpPr>
          <p:spPr>
            <a:xfrm>
              <a:off x="1196334" y="4045924"/>
              <a:ext cx="1174128"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750" dirty="0"/>
                <a:t>项目信息、关联企业</a:t>
              </a:r>
            </a:p>
          </p:txBody>
        </p:sp>
        <p:sp>
          <p:nvSpPr>
            <p:cNvPr id="122" name="圆角矩形 121"/>
            <p:cNvSpPr/>
            <p:nvPr/>
          </p:nvSpPr>
          <p:spPr>
            <a:xfrm>
              <a:off x="1196334" y="4373375"/>
              <a:ext cx="1174128"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750" dirty="0"/>
                <a:t>融资计划</a:t>
              </a:r>
            </a:p>
          </p:txBody>
        </p:sp>
        <p:sp>
          <p:nvSpPr>
            <p:cNvPr id="123" name="圆角矩形 122"/>
            <p:cNvSpPr/>
            <p:nvPr/>
          </p:nvSpPr>
          <p:spPr>
            <a:xfrm>
              <a:off x="1196334" y="4728812"/>
              <a:ext cx="1174128"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750" dirty="0"/>
                <a:t>执行过程敏感信息</a:t>
              </a:r>
            </a:p>
          </p:txBody>
        </p:sp>
        <p:sp>
          <p:nvSpPr>
            <p:cNvPr id="124" name="圆角矩形 123"/>
            <p:cNvSpPr/>
            <p:nvPr/>
          </p:nvSpPr>
          <p:spPr>
            <a:xfrm>
              <a:off x="1196334" y="5106376"/>
              <a:ext cx="1174128"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750" dirty="0"/>
                <a:t>企业敏感信息</a:t>
              </a:r>
            </a:p>
          </p:txBody>
        </p:sp>
        <p:sp>
          <p:nvSpPr>
            <p:cNvPr id="125" name="圆角矩形 124"/>
            <p:cNvSpPr/>
            <p:nvPr/>
          </p:nvSpPr>
          <p:spPr>
            <a:xfrm>
              <a:off x="1196334" y="5433827"/>
              <a:ext cx="1174128"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750" dirty="0"/>
                <a:t>兼并相关财务信息</a:t>
              </a:r>
            </a:p>
          </p:txBody>
        </p:sp>
        <p:sp>
          <p:nvSpPr>
            <p:cNvPr id="126" name="圆角矩形 125"/>
            <p:cNvSpPr/>
            <p:nvPr/>
          </p:nvSpPr>
          <p:spPr>
            <a:xfrm>
              <a:off x="1196334" y="5789264"/>
              <a:ext cx="1174128"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750" dirty="0"/>
                <a:t>收购相关财务信</a:t>
              </a:r>
            </a:p>
          </p:txBody>
        </p:sp>
        <p:sp>
          <p:nvSpPr>
            <p:cNvPr id="127" name="圆角矩形 126"/>
            <p:cNvSpPr/>
            <p:nvPr/>
          </p:nvSpPr>
          <p:spPr>
            <a:xfrm>
              <a:off x="1196333" y="6179421"/>
              <a:ext cx="1174128"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750" dirty="0"/>
                <a:t>投资对象信息</a:t>
              </a:r>
            </a:p>
          </p:txBody>
        </p:sp>
        <p:sp>
          <p:nvSpPr>
            <p:cNvPr id="128" name="圆角矩形 127"/>
            <p:cNvSpPr/>
            <p:nvPr/>
          </p:nvSpPr>
          <p:spPr>
            <a:xfrm>
              <a:off x="1196333" y="6529630"/>
              <a:ext cx="1174128" cy="26690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750" dirty="0"/>
                <a:t>……</a:t>
              </a:r>
              <a:endParaRPr lang="zh-CN" altLang="en-US" sz="750" dirty="0"/>
            </a:p>
          </p:txBody>
        </p:sp>
        <p:sp>
          <p:nvSpPr>
            <p:cNvPr id="129" name="椭圆 128"/>
            <p:cNvSpPr/>
            <p:nvPr/>
          </p:nvSpPr>
          <p:spPr>
            <a:xfrm>
              <a:off x="243032" y="1939957"/>
              <a:ext cx="462455" cy="937308"/>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350" dirty="0"/>
                <a:t>美国</a:t>
              </a:r>
            </a:p>
          </p:txBody>
        </p:sp>
        <p:sp>
          <p:nvSpPr>
            <p:cNvPr id="130" name="椭圆 129"/>
            <p:cNvSpPr/>
            <p:nvPr/>
          </p:nvSpPr>
          <p:spPr>
            <a:xfrm>
              <a:off x="243032" y="3165008"/>
              <a:ext cx="462455" cy="937308"/>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350" dirty="0"/>
                <a:t>欧洲</a:t>
              </a:r>
            </a:p>
          </p:txBody>
        </p:sp>
        <p:sp>
          <p:nvSpPr>
            <p:cNvPr id="131" name="椭圆 130"/>
            <p:cNvSpPr/>
            <p:nvPr/>
          </p:nvSpPr>
          <p:spPr>
            <a:xfrm>
              <a:off x="243032" y="4391059"/>
              <a:ext cx="462455" cy="937308"/>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350" dirty="0"/>
                <a:t>中国</a:t>
              </a:r>
            </a:p>
          </p:txBody>
        </p:sp>
        <p:sp>
          <p:nvSpPr>
            <p:cNvPr id="132" name="椭圆 131"/>
            <p:cNvSpPr/>
            <p:nvPr/>
          </p:nvSpPr>
          <p:spPr>
            <a:xfrm>
              <a:off x="243032" y="5685427"/>
              <a:ext cx="462455" cy="937308"/>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1350" dirty="0"/>
                <a:t>…</a:t>
              </a:r>
              <a:endParaRPr lang="zh-CN" altLang="en-US" sz="1350" dirty="0"/>
            </a:p>
          </p:txBody>
        </p:sp>
        <p:sp>
          <p:nvSpPr>
            <p:cNvPr id="133" name="右大括号 132"/>
            <p:cNvSpPr/>
            <p:nvPr/>
          </p:nvSpPr>
          <p:spPr>
            <a:xfrm>
              <a:off x="5509255" y="2427033"/>
              <a:ext cx="197862" cy="3947766"/>
            </a:xfrm>
            <a:prstGeom prst="rightBrac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350"/>
            </a:p>
          </p:txBody>
        </p:sp>
        <p:sp>
          <p:nvSpPr>
            <p:cNvPr id="134" name="左大括号 133"/>
            <p:cNvSpPr/>
            <p:nvPr/>
          </p:nvSpPr>
          <p:spPr>
            <a:xfrm>
              <a:off x="877011" y="2073411"/>
              <a:ext cx="210927" cy="4589672"/>
            </a:xfrm>
            <a:prstGeom prst="leftBrac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350"/>
            </a:p>
          </p:txBody>
        </p:sp>
        <p:cxnSp>
          <p:nvCxnSpPr>
            <p:cNvPr id="136" name="直接箭头连接符 135"/>
            <p:cNvCxnSpPr>
              <a:stCxn id="129" idx="6"/>
            </p:cNvCxnSpPr>
            <p:nvPr/>
          </p:nvCxnSpPr>
          <p:spPr>
            <a:xfrm flipV="1">
              <a:off x="705487" y="2405177"/>
              <a:ext cx="265468" cy="3434"/>
            </a:xfrm>
            <a:prstGeom prst="straightConnector1">
              <a:avLst/>
            </a:prstGeom>
            <a:ln>
              <a:headEnd type="triangle" w="med" len="med"/>
              <a:tailEnd type="triangle" w="med" len="med"/>
            </a:ln>
          </p:spPr>
          <p:style>
            <a:lnRef idx="2">
              <a:schemeClr val="accent5"/>
            </a:lnRef>
            <a:fillRef idx="1">
              <a:schemeClr val="lt1"/>
            </a:fillRef>
            <a:effectRef idx="0">
              <a:schemeClr val="accent5"/>
            </a:effectRef>
            <a:fontRef idx="minor">
              <a:schemeClr val="dk1"/>
            </a:fontRef>
          </p:style>
        </p:cxnSp>
        <p:cxnSp>
          <p:nvCxnSpPr>
            <p:cNvPr id="137" name="直接箭头连接符 136"/>
            <p:cNvCxnSpPr/>
            <p:nvPr/>
          </p:nvCxnSpPr>
          <p:spPr>
            <a:xfrm flipV="1">
              <a:off x="705487" y="3666836"/>
              <a:ext cx="265468" cy="3434"/>
            </a:xfrm>
            <a:prstGeom prst="straightConnector1">
              <a:avLst/>
            </a:prstGeom>
            <a:ln>
              <a:headEnd type="triangle" w="med" len="med"/>
              <a:tailEnd type="triangle" w="med" len="med"/>
            </a:ln>
          </p:spPr>
          <p:style>
            <a:lnRef idx="2">
              <a:schemeClr val="accent5"/>
            </a:lnRef>
            <a:fillRef idx="1">
              <a:schemeClr val="lt1"/>
            </a:fillRef>
            <a:effectRef idx="0">
              <a:schemeClr val="accent5"/>
            </a:effectRef>
            <a:fontRef idx="minor">
              <a:schemeClr val="dk1"/>
            </a:fontRef>
          </p:style>
        </p:cxnSp>
        <p:cxnSp>
          <p:nvCxnSpPr>
            <p:cNvPr id="138" name="直接箭头连接符 137"/>
            <p:cNvCxnSpPr/>
            <p:nvPr/>
          </p:nvCxnSpPr>
          <p:spPr>
            <a:xfrm flipV="1">
              <a:off x="725551" y="4859713"/>
              <a:ext cx="265468" cy="3434"/>
            </a:xfrm>
            <a:prstGeom prst="straightConnector1">
              <a:avLst/>
            </a:prstGeom>
            <a:ln>
              <a:headEnd type="triangle" w="med" len="med"/>
              <a:tailEnd type="triangle" w="med" len="med"/>
            </a:ln>
          </p:spPr>
          <p:style>
            <a:lnRef idx="2">
              <a:schemeClr val="accent5"/>
            </a:lnRef>
            <a:fillRef idx="1">
              <a:schemeClr val="lt1"/>
            </a:fillRef>
            <a:effectRef idx="0">
              <a:schemeClr val="accent5"/>
            </a:effectRef>
            <a:fontRef idx="minor">
              <a:schemeClr val="dk1"/>
            </a:fontRef>
          </p:style>
        </p:cxnSp>
        <p:cxnSp>
          <p:nvCxnSpPr>
            <p:cNvPr id="139" name="直接箭头连接符 138"/>
            <p:cNvCxnSpPr/>
            <p:nvPr/>
          </p:nvCxnSpPr>
          <p:spPr>
            <a:xfrm flipV="1">
              <a:off x="725551" y="6175986"/>
              <a:ext cx="265468" cy="3434"/>
            </a:xfrm>
            <a:prstGeom prst="straightConnector1">
              <a:avLst/>
            </a:prstGeom>
            <a:ln>
              <a:headEnd type="triangle" w="med" len="med"/>
              <a:tailEnd type="triangle" w="med" len="med"/>
            </a:ln>
          </p:spPr>
          <p:style>
            <a:lnRef idx="2">
              <a:schemeClr val="accent5"/>
            </a:lnRef>
            <a:fillRef idx="1">
              <a:schemeClr val="lt1"/>
            </a:fillRef>
            <a:effectRef idx="0">
              <a:schemeClr val="accent5"/>
            </a:effectRef>
            <a:fontRef idx="minor">
              <a:schemeClr val="dk1"/>
            </a:fontRef>
          </p:style>
        </p:cxnSp>
      </p:grpSp>
      <p:pic>
        <p:nvPicPr>
          <p:cNvPr id="141" name="图片 1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4426" y="1135554"/>
            <a:ext cx="1768079" cy="1112250"/>
          </a:xfrm>
          <a:prstGeom prst="rect">
            <a:avLst/>
          </a:prstGeom>
        </p:spPr>
      </p:pic>
      <p:sp>
        <p:nvSpPr>
          <p:cNvPr id="142" name="文本框 141"/>
          <p:cNvSpPr txBox="1"/>
          <p:nvPr/>
        </p:nvSpPr>
        <p:spPr>
          <a:xfrm>
            <a:off x="6084168" y="2571750"/>
            <a:ext cx="2813107" cy="2238177"/>
          </a:xfrm>
          <a:prstGeom prst="rect">
            <a:avLst/>
          </a:prstGeom>
          <a:noFill/>
        </p:spPr>
        <p:txBody>
          <a:bodyPr wrap="square" rtlCol="0">
            <a:spAutoFit/>
          </a:bodyPr>
          <a:lstStyle/>
          <a:p>
            <a:pPr>
              <a:lnSpc>
                <a:spcPct val="150000"/>
              </a:lnSpc>
            </a:pPr>
            <a:r>
              <a:rPr lang="zh-CN" altLang="en-US" sz="1350" b="1" dirty="0"/>
              <a:t>摩根大通应该具备安全类业务部门：</a:t>
            </a:r>
            <a:endParaRPr lang="en-US" altLang="zh-CN" sz="1350" b="1" dirty="0"/>
          </a:p>
          <a:p>
            <a:pPr>
              <a:lnSpc>
                <a:spcPct val="150000"/>
              </a:lnSpc>
            </a:pPr>
            <a:r>
              <a:rPr lang="zh-CN" altLang="en-US" sz="1350" b="1" dirty="0"/>
              <a:t>（</a:t>
            </a:r>
            <a:r>
              <a:rPr lang="en-US" altLang="zh-CN" sz="1350" b="1" dirty="0"/>
              <a:t>1</a:t>
            </a:r>
            <a:r>
              <a:rPr lang="zh-CN" altLang="en-US" sz="1350" b="1" dirty="0"/>
              <a:t>）全局发现；</a:t>
            </a:r>
            <a:endParaRPr lang="en-US" altLang="zh-CN" sz="1350" b="1" dirty="0"/>
          </a:p>
          <a:p>
            <a:pPr>
              <a:lnSpc>
                <a:spcPct val="150000"/>
              </a:lnSpc>
            </a:pPr>
            <a:r>
              <a:rPr lang="zh-CN" altLang="en-US" sz="1350" b="1" dirty="0"/>
              <a:t>（</a:t>
            </a:r>
            <a:r>
              <a:rPr lang="en-US" altLang="zh-CN" sz="1350" b="1" dirty="0"/>
              <a:t>2</a:t>
            </a:r>
            <a:r>
              <a:rPr lang="zh-CN" altLang="en-US" sz="1350" b="1" dirty="0"/>
              <a:t>）全局定位；</a:t>
            </a:r>
            <a:endParaRPr lang="en-US" altLang="zh-CN" sz="1350" b="1" dirty="0"/>
          </a:p>
          <a:p>
            <a:pPr>
              <a:lnSpc>
                <a:spcPct val="150000"/>
              </a:lnSpc>
            </a:pPr>
            <a:r>
              <a:rPr lang="zh-CN" altLang="en-US" sz="1350" b="1" dirty="0"/>
              <a:t>（</a:t>
            </a:r>
            <a:r>
              <a:rPr lang="en-US" altLang="zh-CN" sz="1350" b="1" dirty="0"/>
              <a:t>3</a:t>
            </a:r>
            <a:r>
              <a:rPr lang="zh-CN" altLang="en-US" sz="1350" b="1" dirty="0"/>
              <a:t>）全局修补；</a:t>
            </a:r>
            <a:endParaRPr lang="en-US" altLang="zh-CN" sz="1350" b="1" dirty="0"/>
          </a:p>
          <a:p>
            <a:pPr>
              <a:lnSpc>
                <a:spcPct val="150000"/>
              </a:lnSpc>
            </a:pPr>
            <a:r>
              <a:rPr lang="zh-CN" altLang="en-US" sz="1350" b="1" dirty="0"/>
              <a:t>（</a:t>
            </a:r>
            <a:r>
              <a:rPr lang="en-US" altLang="zh-CN" sz="1350" b="1" dirty="0"/>
              <a:t>4</a:t>
            </a:r>
            <a:r>
              <a:rPr lang="zh-CN" altLang="en-US" sz="1350" b="1" dirty="0"/>
              <a:t>）应急协调；</a:t>
            </a:r>
            <a:endParaRPr lang="en-US" altLang="zh-CN" sz="1350" b="1" dirty="0"/>
          </a:p>
          <a:p>
            <a:pPr>
              <a:lnSpc>
                <a:spcPct val="150000"/>
              </a:lnSpc>
            </a:pPr>
            <a:r>
              <a:rPr lang="zh-CN" altLang="en-US" sz="1350" b="1" dirty="0"/>
              <a:t>（</a:t>
            </a:r>
            <a:r>
              <a:rPr lang="en-US" altLang="zh-CN" sz="1350" b="1" dirty="0"/>
              <a:t>5</a:t>
            </a:r>
            <a:r>
              <a:rPr lang="zh-CN" altLang="en-US" sz="1350" b="1" dirty="0"/>
              <a:t>）第</a:t>
            </a:r>
            <a:r>
              <a:rPr lang="en-US" altLang="zh-CN" sz="1350" b="1" dirty="0"/>
              <a:t>3</a:t>
            </a:r>
            <a:r>
              <a:rPr lang="zh-CN" altLang="en-US" sz="1350" b="1" dirty="0"/>
              <a:t>方专业机构合作；</a:t>
            </a:r>
            <a:endParaRPr lang="en-US" altLang="zh-CN" sz="1350" b="1" dirty="0"/>
          </a:p>
          <a:p>
            <a:pPr>
              <a:lnSpc>
                <a:spcPct val="150000"/>
              </a:lnSpc>
            </a:pPr>
            <a:r>
              <a:rPr lang="zh-CN" altLang="en-US" sz="1350" b="1" dirty="0"/>
              <a:t>（</a:t>
            </a:r>
            <a:r>
              <a:rPr lang="en-US" altLang="zh-CN" sz="1350" b="1" dirty="0"/>
              <a:t>6</a:t>
            </a:r>
            <a:r>
              <a:rPr lang="zh-CN" altLang="en-US" sz="1350" b="1" dirty="0"/>
              <a:t>）全局可视化能力。</a:t>
            </a:r>
            <a:endParaRPr lang="en-US" altLang="zh-CN" sz="1350" b="1" dirty="0"/>
          </a:p>
        </p:txBody>
      </p:sp>
    </p:spTree>
    <p:extLst>
      <p:ext uri="{BB962C8B-B14F-4D97-AF65-F5344CB8AC3E}">
        <p14:creationId xmlns:p14="http://schemas.microsoft.com/office/powerpoint/2010/main" val="111073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cBhvr additive="base">
                                        <p:cTn id="7" dur="500" fill="hold"/>
                                        <p:tgtEl>
                                          <p:spTgt spid="141"/>
                                        </p:tgtEl>
                                        <p:attrNameLst>
                                          <p:attrName>ppt_x</p:attrName>
                                        </p:attrNameLst>
                                      </p:cBhvr>
                                      <p:tavLst>
                                        <p:tav tm="0">
                                          <p:val>
                                            <p:strVal val="1+#ppt_w/2"/>
                                          </p:val>
                                        </p:tav>
                                        <p:tav tm="100000">
                                          <p:val>
                                            <p:strVal val="#ppt_x"/>
                                          </p:val>
                                        </p:tav>
                                      </p:tavLst>
                                    </p:anim>
                                    <p:anim calcmode="lin" valueType="num">
                                      <p:cBhvr additive="base">
                                        <p:cTn id="8" dur="500" fill="hold"/>
                                        <p:tgtEl>
                                          <p:spTgt spid="14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2"/>
                                        </p:tgtEl>
                                        <p:attrNameLst>
                                          <p:attrName>style.visibility</p:attrName>
                                        </p:attrNameLst>
                                      </p:cBhvr>
                                      <p:to>
                                        <p:strVal val="visible"/>
                                      </p:to>
                                    </p:set>
                                    <p:anim calcmode="lin" valueType="num">
                                      <p:cBhvr additive="base">
                                        <p:cTn id="11" dur="500" fill="hold"/>
                                        <p:tgtEl>
                                          <p:spTgt spid="142"/>
                                        </p:tgtEl>
                                        <p:attrNameLst>
                                          <p:attrName>ppt_x</p:attrName>
                                        </p:attrNameLst>
                                      </p:cBhvr>
                                      <p:tavLst>
                                        <p:tav tm="0">
                                          <p:val>
                                            <p:strVal val="1+#ppt_w/2"/>
                                          </p:val>
                                        </p:tav>
                                        <p:tav tm="100000">
                                          <p:val>
                                            <p:strVal val="#ppt_x"/>
                                          </p:val>
                                        </p:tav>
                                      </p:tavLst>
                                    </p:anim>
                                    <p:anim calcmode="lin" valueType="num">
                                      <p:cBhvr additive="base">
                                        <p:cTn id="12" dur="500" fill="hold"/>
                                        <p:tgtEl>
                                          <p:spTgt spid="1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84820" y="2139702"/>
            <a:ext cx="4817344" cy="646331"/>
          </a:xfrm>
          <a:prstGeom prst="rect">
            <a:avLst/>
          </a:prstGeom>
        </p:spPr>
        <p:txBody>
          <a:bodyPr wrap="none">
            <a:spAutoFit/>
          </a:bodyPr>
          <a:lstStyle/>
          <a:p>
            <a:pPr lvl="0" algn="ctr"/>
            <a:r>
              <a:rPr lang="zh-CN" altLang="en-US" sz="3600" b="1" kern="0" dirty="0">
                <a:solidFill>
                  <a:srgbClr val="000000"/>
                </a:solidFill>
                <a:latin typeface="黑体" pitchFamily="49" charset="-122"/>
                <a:ea typeface="黑体" pitchFamily="49" charset="-122"/>
              </a:rPr>
              <a:t>谢谢，敬请批评指正！</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07504" y="118113"/>
            <a:ext cx="7560840"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一、“信息安全”其实是个“孪生兄弟”</a:t>
            </a:r>
            <a:endParaRPr lang="zh-CN" altLang="en-US" sz="1400" b="1" dirty="0">
              <a:solidFill>
                <a:schemeClr val="tx1">
                  <a:lumMod val="65000"/>
                  <a:lumOff val="35000"/>
                </a:schemeClr>
              </a:solidFill>
              <a:latin typeface="微软雅黑" pitchFamily="34" charset="-122"/>
              <a:ea typeface="微软雅黑" pitchFamily="34" charset="-122"/>
            </a:endParaRPr>
          </a:p>
        </p:txBody>
      </p:sp>
      <p:grpSp>
        <p:nvGrpSpPr>
          <p:cNvPr id="3" name="组合 2">
            <a:extLst>
              <a:ext uri="{FF2B5EF4-FFF2-40B4-BE49-F238E27FC236}">
                <a16:creationId xmlns:a16="http://schemas.microsoft.com/office/drawing/2014/main" id="{04102828-5ABF-47AB-B981-18147C415191}"/>
              </a:ext>
            </a:extLst>
          </p:cNvPr>
          <p:cNvGrpSpPr/>
          <p:nvPr/>
        </p:nvGrpSpPr>
        <p:grpSpPr>
          <a:xfrm>
            <a:off x="26150" y="1707654"/>
            <a:ext cx="6969556" cy="3247291"/>
            <a:chOff x="25930" y="1665263"/>
            <a:chExt cx="6969556" cy="3247291"/>
          </a:xfrm>
        </p:grpSpPr>
        <p:pic>
          <p:nvPicPr>
            <p:cNvPr id="4" name="图片 3">
              <a:extLst>
                <a:ext uri="{FF2B5EF4-FFF2-40B4-BE49-F238E27FC236}">
                  <a16:creationId xmlns:a16="http://schemas.microsoft.com/office/drawing/2014/main" id="{65F7CAE5-7EA5-40A9-A278-4B48FC807886}"/>
                </a:ext>
              </a:extLst>
            </p:cNvPr>
            <p:cNvPicPr>
              <a:picLocks noChangeAspect="1"/>
            </p:cNvPicPr>
            <p:nvPr/>
          </p:nvPicPr>
          <p:blipFill>
            <a:blip r:embed="rId2"/>
            <a:stretch>
              <a:fillRect/>
            </a:stretch>
          </p:blipFill>
          <p:spPr>
            <a:xfrm>
              <a:off x="177028" y="1665263"/>
              <a:ext cx="6818458" cy="3247291"/>
            </a:xfrm>
            <a:prstGeom prst="rect">
              <a:avLst/>
            </a:prstGeom>
            <a:ln>
              <a:solidFill>
                <a:schemeClr val="accent1"/>
              </a:solidFill>
            </a:ln>
          </p:spPr>
        </p:pic>
        <p:sp>
          <p:nvSpPr>
            <p:cNvPr id="5" name="矩形 4">
              <a:extLst>
                <a:ext uri="{FF2B5EF4-FFF2-40B4-BE49-F238E27FC236}">
                  <a16:creationId xmlns:a16="http://schemas.microsoft.com/office/drawing/2014/main" id="{82CCFFF3-C1D5-4D1E-9228-0C3DC385B8FB}"/>
                </a:ext>
              </a:extLst>
            </p:cNvPr>
            <p:cNvSpPr/>
            <p:nvPr/>
          </p:nvSpPr>
          <p:spPr>
            <a:xfrm flipV="1">
              <a:off x="25930" y="2965023"/>
              <a:ext cx="6818458" cy="2844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22139BD7-D3C5-44AE-9697-E5557821D266}"/>
              </a:ext>
            </a:extLst>
          </p:cNvPr>
          <p:cNvGrpSpPr/>
          <p:nvPr/>
        </p:nvGrpSpPr>
        <p:grpSpPr>
          <a:xfrm>
            <a:off x="3347864" y="715186"/>
            <a:ext cx="5595438" cy="4404996"/>
            <a:chOff x="3563888" y="715186"/>
            <a:chExt cx="5595438" cy="4404996"/>
          </a:xfrm>
        </p:grpSpPr>
        <p:pic>
          <p:nvPicPr>
            <p:cNvPr id="6" name="图片 5">
              <a:extLst>
                <a:ext uri="{FF2B5EF4-FFF2-40B4-BE49-F238E27FC236}">
                  <a16:creationId xmlns:a16="http://schemas.microsoft.com/office/drawing/2014/main" id="{F27B6D5A-32F8-4803-8424-E910388E845C}"/>
                </a:ext>
              </a:extLst>
            </p:cNvPr>
            <p:cNvPicPr>
              <a:picLocks noChangeAspect="1"/>
            </p:cNvPicPr>
            <p:nvPr/>
          </p:nvPicPr>
          <p:blipFill>
            <a:blip r:embed="rId3"/>
            <a:stretch>
              <a:fillRect/>
            </a:stretch>
          </p:blipFill>
          <p:spPr>
            <a:xfrm>
              <a:off x="3563888" y="715186"/>
              <a:ext cx="5392624" cy="4404996"/>
            </a:xfrm>
            <a:prstGeom prst="rect">
              <a:avLst/>
            </a:prstGeom>
          </p:spPr>
        </p:pic>
        <p:sp>
          <p:nvSpPr>
            <p:cNvPr id="7" name="矩形 6">
              <a:extLst>
                <a:ext uri="{FF2B5EF4-FFF2-40B4-BE49-F238E27FC236}">
                  <a16:creationId xmlns:a16="http://schemas.microsoft.com/office/drawing/2014/main" id="{6C10D6CA-41D5-4AC4-B8D9-0D679231BE4C}"/>
                </a:ext>
              </a:extLst>
            </p:cNvPr>
            <p:cNvSpPr/>
            <p:nvPr/>
          </p:nvSpPr>
          <p:spPr>
            <a:xfrm flipV="1">
              <a:off x="3563888" y="1667904"/>
              <a:ext cx="5595438" cy="2844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1857FB7A-4561-4E70-8A16-A47EEB9BED25}"/>
              </a:ext>
            </a:extLst>
          </p:cNvPr>
          <p:cNvPicPr>
            <a:picLocks noChangeAspect="1"/>
          </p:cNvPicPr>
          <p:nvPr/>
        </p:nvPicPr>
        <p:blipFill>
          <a:blip r:embed="rId4"/>
          <a:stretch>
            <a:fillRect/>
          </a:stretch>
        </p:blipFill>
        <p:spPr>
          <a:xfrm>
            <a:off x="1331640" y="965059"/>
            <a:ext cx="6753225" cy="3905250"/>
          </a:xfrm>
          <a:prstGeom prst="rect">
            <a:avLst/>
          </a:prstGeom>
        </p:spPr>
      </p:pic>
    </p:spTree>
    <p:extLst>
      <p:ext uri="{BB962C8B-B14F-4D97-AF65-F5344CB8AC3E}">
        <p14:creationId xmlns:p14="http://schemas.microsoft.com/office/powerpoint/2010/main" val="159005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07504" y="118113"/>
            <a:ext cx="7560840"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二、从“两张图”开始</a:t>
            </a:r>
            <a:endParaRPr lang="zh-CN" altLang="en-US" sz="1400" b="1" dirty="0">
              <a:solidFill>
                <a:schemeClr val="tx1">
                  <a:lumMod val="65000"/>
                  <a:lumOff val="35000"/>
                </a:schemeClr>
              </a:solidFill>
              <a:latin typeface="微软雅黑" pitchFamily="34" charset="-122"/>
              <a:ea typeface="微软雅黑" pitchFamily="34" charset="-122"/>
            </a:endParaRPr>
          </a:p>
        </p:txBody>
      </p:sp>
      <p:grpSp>
        <p:nvGrpSpPr>
          <p:cNvPr id="63" name="组合 62">
            <a:extLst>
              <a:ext uri="{FF2B5EF4-FFF2-40B4-BE49-F238E27FC236}">
                <a16:creationId xmlns:a16="http://schemas.microsoft.com/office/drawing/2014/main" id="{80B72BD7-B49E-44EE-8BEB-D16BB7C77534}"/>
              </a:ext>
            </a:extLst>
          </p:cNvPr>
          <p:cNvGrpSpPr/>
          <p:nvPr/>
        </p:nvGrpSpPr>
        <p:grpSpPr>
          <a:xfrm>
            <a:off x="827584" y="579778"/>
            <a:ext cx="7198518" cy="4525488"/>
            <a:chOff x="469826" y="-350490"/>
            <a:chExt cx="8286750" cy="5209626"/>
          </a:xfrm>
        </p:grpSpPr>
        <p:pic>
          <p:nvPicPr>
            <p:cNvPr id="47" name="Picture 2" descr="in00048_">
              <a:extLst>
                <a:ext uri="{FF2B5EF4-FFF2-40B4-BE49-F238E27FC236}">
                  <a16:creationId xmlns:a16="http://schemas.microsoft.com/office/drawing/2014/main" id="{59E4BD58-9E58-4951-9F0B-1A091906B5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3326" y="30510"/>
              <a:ext cx="1406525" cy="188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3" descr="ag00595_">
              <a:extLst>
                <a:ext uri="{FF2B5EF4-FFF2-40B4-BE49-F238E27FC236}">
                  <a16:creationId xmlns:a16="http://schemas.microsoft.com/office/drawing/2014/main" id="{834A67CC-9974-49E0-ACF0-E8E158DDC26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517826" y="-350490"/>
              <a:ext cx="1443038"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4" descr="bl00120_">
              <a:extLst>
                <a:ext uri="{FF2B5EF4-FFF2-40B4-BE49-F238E27FC236}">
                  <a16:creationId xmlns:a16="http://schemas.microsoft.com/office/drawing/2014/main" id="{A87B2824-806F-41E7-ADE5-2C6B1BF7B9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411510"/>
              <a:ext cx="7905750" cy="335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5" descr="an00355_">
              <a:extLst>
                <a:ext uri="{FF2B5EF4-FFF2-40B4-BE49-F238E27FC236}">
                  <a16:creationId xmlns:a16="http://schemas.microsoft.com/office/drawing/2014/main" id="{E24BBF02-A992-4009-B665-D780E138DE9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8576" y="2030760"/>
              <a:ext cx="2484438"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6" descr="so01225_">
              <a:extLst>
                <a:ext uri="{FF2B5EF4-FFF2-40B4-BE49-F238E27FC236}">
                  <a16:creationId xmlns:a16="http://schemas.microsoft.com/office/drawing/2014/main" id="{A2A7E5F3-DCA9-47BB-A19B-4F4A3A963B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7576" y="3459510"/>
              <a:ext cx="3429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7" descr="so01225_">
              <a:extLst>
                <a:ext uri="{FF2B5EF4-FFF2-40B4-BE49-F238E27FC236}">
                  <a16:creationId xmlns:a16="http://schemas.microsoft.com/office/drawing/2014/main" id="{50BC3801-A1A3-4DCC-8FB1-04FFBCA089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826" y="3459510"/>
              <a:ext cx="3863975"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 name="Group 8">
              <a:extLst>
                <a:ext uri="{FF2B5EF4-FFF2-40B4-BE49-F238E27FC236}">
                  <a16:creationId xmlns:a16="http://schemas.microsoft.com/office/drawing/2014/main" id="{BF381F20-9C32-4D38-B4B2-AF2AB47AC509}"/>
                </a:ext>
              </a:extLst>
            </p:cNvPr>
            <p:cNvGrpSpPr>
              <a:grpSpLocks/>
            </p:cNvGrpSpPr>
            <p:nvPr/>
          </p:nvGrpSpPr>
          <p:grpSpPr bwMode="auto">
            <a:xfrm>
              <a:off x="565076" y="4126260"/>
              <a:ext cx="4667250" cy="666750"/>
              <a:chOff x="0" y="3600"/>
              <a:chExt cx="3888" cy="576"/>
            </a:xfrm>
          </p:grpSpPr>
          <p:sp>
            <p:nvSpPr>
              <p:cNvPr id="54" name="Line 9">
                <a:extLst>
                  <a:ext uri="{FF2B5EF4-FFF2-40B4-BE49-F238E27FC236}">
                    <a16:creationId xmlns:a16="http://schemas.microsoft.com/office/drawing/2014/main" id="{E558AD8B-397A-4E45-A92E-8656B2F35C07}"/>
                  </a:ext>
                </a:extLst>
              </p:cNvPr>
              <p:cNvSpPr>
                <a:spLocks noChangeShapeType="1"/>
              </p:cNvSpPr>
              <p:nvPr/>
            </p:nvSpPr>
            <p:spPr bwMode="auto">
              <a:xfrm>
                <a:off x="0" y="4176"/>
                <a:ext cx="3888" cy="0"/>
              </a:xfrm>
              <a:prstGeom prst="line">
                <a:avLst/>
              </a:prstGeom>
              <a:noFill/>
              <a:ln w="349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5" name="Group 10">
                <a:extLst>
                  <a:ext uri="{FF2B5EF4-FFF2-40B4-BE49-F238E27FC236}">
                    <a16:creationId xmlns:a16="http://schemas.microsoft.com/office/drawing/2014/main" id="{B77FA4F7-2F0F-44A7-97A9-F23CFB222B59}"/>
                  </a:ext>
                </a:extLst>
              </p:cNvPr>
              <p:cNvGrpSpPr>
                <a:grpSpLocks/>
              </p:cNvGrpSpPr>
              <p:nvPr/>
            </p:nvGrpSpPr>
            <p:grpSpPr bwMode="auto">
              <a:xfrm>
                <a:off x="0" y="3600"/>
                <a:ext cx="3888" cy="576"/>
                <a:chOff x="0" y="3600"/>
                <a:chExt cx="3888" cy="576"/>
              </a:xfrm>
            </p:grpSpPr>
            <p:sp>
              <p:nvSpPr>
                <p:cNvPr id="56" name="Line 11">
                  <a:extLst>
                    <a:ext uri="{FF2B5EF4-FFF2-40B4-BE49-F238E27FC236}">
                      <a16:creationId xmlns:a16="http://schemas.microsoft.com/office/drawing/2014/main" id="{ACB5C21F-C201-4D0A-A5E3-CBCA900A10B9}"/>
                    </a:ext>
                  </a:extLst>
                </p:cNvPr>
                <p:cNvSpPr>
                  <a:spLocks noChangeShapeType="1"/>
                </p:cNvSpPr>
                <p:nvPr/>
              </p:nvSpPr>
              <p:spPr bwMode="auto">
                <a:xfrm>
                  <a:off x="0" y="3792"/>
                  <a:ext cx="3216" cy="0"/>
                </a:xfrm>
                <a:prstGeom prst="line">
                  <a:avLst/>
                </a:prstGeom>
                <a:noFill/>
                <a:ln w="349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12">
                  <a:extLst>
                    <a:ext uri="{FF2B5EF4-FFF2-40B4-BE49-F238E27FC236}">
                      <a16:creationId xmlns:a16="http://schemas.microsoft.com/office/drawing/2014/main" id="{69B31EA7-1F77-467A-B0F8-65A9AB711123}"/>
                    </a:ext>
                  </a:extLst>
                </p:cNvPr>
                <p:cNvSpPr>
                  <a:spLocks noChangeShapeType="1"/>
                </p:cNvSpPr>
                <p:nvPr/>
              </p:nvSpPr>
              <p:spPr bwMode="auto">
                <a:xfrm flipV="1">
                  <a:off x="3888" y="3600"/>
                  <a:ext cx="0" cy="576"/>
                </a:xfrm>
                <a:prstGeom prst="line">
                  <a:avLst/>
                </a:prstGeom>
                <a:noFill/>
                <a:ln w="349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13">
                  <a:extLst>
                    <a:ext uri="{FF2B5EF4-FFF2-40B4-BE49-F238E27FC236}">
                      <a16:creationId xmlns:a16="http://schemas.microsoft.com/office/drawing/2014/main" id="{7C0D60C1-036F-4CE3-9E6D-C8B92CDD9FF7}"/>
                    </a:ext>
                  </a:extLst>
                </p:cNvPr>
                <p:cNvSpPr>
                  <a:spLocks noChangeShapeType="1"/>
                </p:cNvSpPr>
                <p:nvPr/>
              </p:nvSpPr>
              <p:spPr bwMode="auto">
                <a:xfrm flipV="1">
                  <a:off x="3216" y="3648"/>
                  <a:ext cx="0" cy="144"/>
                </a:xfrm>
                <a:prstGeom prst="line">
                  <a:avLst/>
                </a:prstGeom>
                <a:noFill/>
                <a:ln w="349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59" name="Text Box 14">
              <a:extLst>
                <a:ext uri="{FF2B5EF4-FFF2-40B4-BE49-F238E27FC236}">
                  <a16:creationId xmlns:a16="http://schemas.microsoft.com/office/drawing/2014/main" id="{CFFB5EAF-2B9D-4397-BF0D-CB60A57AAA10}"/>
                </a:ext>
              </a:extLst>
            </p:cNvPr>
            <p:cNvSpPr txBox="1">
              <a:spLocks noChangeArrowheads="1"/>
            </p:cNvSpPr>
            <p:nvPr/>
          </p:nvSpPr>
          <p:spPr bwMode="auto">
            <a:xfrm>
              <a:off x="4089326" y="3840510"/>
              <a:ext cx="1428750" cy="1018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300" tIns="57150" rIns="114300" bIns="57150">
              <a:spAutoFit/>
            </a:bodyPr>
            <a:lstStyle>
              <a:lvl1pPr defTabSz="1143000">
                <a:defRPr>
                  <a:solidFill>
                    <a:schemeClr val="tx1"/>
                  </a:solidFill>
                  <a:latin typeface="Arial" panose="020B0604020202020204" pitchFamily="34" charset="0"/>
                </a:defRPr>
              </a:lvl1pPr>
              <a:lvl2pPr marL="742950" indent="-285750" defTabSz="1143000">
                <a:defRPr>
                  <a:solidFill>
                    <a:schemeClr val="tx1"/>
                  </a:solidFill>
                  <a:latin typeface="Arial" panose="020B0604020202020204" pitchFamily="34" charset="0"/>
                </a:defRPr>
              </a:lvl2pPr>
              <a:lvl3pPr marL="1143000" indent="-228600" defTabSz="1143000">
                <a:defRPr>
                  <a:solidFill>
                    <a:schemeClr val="tx1"/>
                  </a:solidFill>
                  <a:latin typeface="Arial" panose="020B0604020202020204" pitchFamily="34" charset="0"/>
                </a:defRPr>
              </a:lvl3pPr>
              <a:lvl4pPr marL="1600200" indent="-228600" defTabSz="1143000">
                <a:defRPr>
                  <a:solidFill>
                    <a:schemeClr val="tx1"/>
                  </a:solidFill>
                  <a:latin typeface="Arial" panose="020B0604020202020204" pitchFamily="34" charset="0"/>
                </a:defRPr>
              </a:lvl4pPr>
              <a:lvl5pPr marL="2057400" indent="-228600" defTabSz="1143000">
                <a:defRPr>
                  <a:solidFill>
                    <a:schemeClr val="tx1"/>
                  </a:solidFill>
                  <a:latin typeface="Arial" panose="020B0604020202020204" pitchFamily="34" charset="0"/>
                </a:defRPr>
              </a:lvl5pPr>
              <a:lvl6pPr marL="2514600" indent="-228600" defTabSz="1143000" eaLnBrk="0" fontAlgn="base" hangingPunct="0">
                <a:spcBef>
                  <a:spcPct val="0"/>
                </a:spcBef>
                <a:spcAft>
                  <a:spcPct val="0"/>
                </a:spcAft>
                <a:defRPr>
                  <a:solidFill>
                    <a:schemeClr val="tx1"/>
                  </a:solidFill>
                  <a:latin typeface="Arial" panose="020B0604020202020204" pitchFamily="34" charset="0"/>
                </a:defRPr>
              </a:lvl6pPr>
              <a:lvl7pPr marL="2971800" indent="-228600" defTabSz="1143000" eaLnBrk="0" fontAlgn="base" hangingPunct="0">
                <a:spcBef>
                  <a:spcPct val="0"/>
                </a:spcBef>
                <a:spcAft>
                  <a:spcPct val="0"/>
                </a:spcAft>
                <a:defRPr>
                  <a:solidFill>
                    <a:schemeClr val="tx1"/>
                  </a:solidFill>
                  <a:latin typeface="Arial" panose="020B0604020202020204" pitchFamily="34" charset="0"/>
                </a:defRPr>
              </a:lvl7pPr>
              <a:lvl8pPr marL="3429000" indent="-228600" defTabSz="1143000" eaLnBrk="0" fontAlgn="base" hangingPunct="0">
                <a:spcBef>
                  <a:spcPct val="0"/>
                </a:spcBef>
                <a:spcAft>
                  <a:spcPct val="0"/>
                </a:spcAft>
                <a:defRPr>
                  <a:solidFill>
                    <a:schemeClr val="tx1"/>
                  </a:solidFill>
                  <a:latin typeface="Arial" panose="020B0604020202020204" pitchFamily="34" charset="0"/>
                </a:defRPr>
              </a:lvl8pPr>
              <a:lvl9pPr marL="3886200" indent="-228600" defTabSz="11430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500" b="1">
                  <a:latin typeface="Arial Black" panose="020B0A04020102020204" pitchFamily="34" charset="0"/>
                  <a:ea typeface="华文行楷" panose="02010800040101010101" pitchFamily="2" charset="-122"/>
                </a:rPr>
                <a:t>虚拟专用网</a:t>
              </a:r>
            </a:p>
          </p:txBody>
        </p:sp>
        <p:sp>
          <p:nvSpPr>
            <p:cNvPr id="60" name="Text Box 15">
              <a:extLst>
                <a:ext uri="{FF2B5EF4-FFF2-40B4-BE49-F238E27FC236}">
                  <a16:creationId xmlns:a16="http://schemas.microsoft.com/office/drawing/2014/main" id="{0AC86201-1276-4DBC-B9E9-27DFBAE80B99}"/>
                </a:ext>
              </a:extLst>
            </p:cNvPr>
            <p:cNvSpPr txBox="1">
              <a:spLocks noChangeArrowheads="1"/>
            </p:cNvSpPr>
            <p:nvPr/>
          </p:nvSpPr>
          <p:spPr bwMode="auto">
            <a:xfrm>
              <a:off x="6184826" y="4202460"/>
              <a:ext cx="1809750" cy="575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300" tIns="57150" rIns="114300" bIns="57150">
              <a:spAutoFit/>
            </a:bodyPr>
            <a:lstStyle>
              <a:lvl1pPr defTabSz="1143000">
                <a:defRPr>
                  <a:solidFill>
                    <a:schemeClr val="tx1"/>
                  </a:solidFill>
                  <a:latin typeface="Arial" panose="020B0604020202020204" pitchFamily="34" charset="0"/>
                </a:defRPr>
              </a:lvl1pPr>
              <a:lvl2pPr marL="742950" indent="-285750" defTabSz="1143000">
                <a:defRPr>
                  <a:solidFill>
                    <a:schemeClr val="tx1"/>
                  </a:solidFill>
                  <a:latin typeface="Arial" panose="020B0604020202020204" pitchFamily="34" charset="0"/>
                </a:defRPr>
              </a:lvl2pPr>
              <a:lvl3pPr marL="1143000" indent="-228600" defTabSz="1143000">
                <a:defRPr>
                  <a:solidFill>
                    <a:schemeClr val="tx1"/>
                  </a:solidFill>
                  <a:latin typeface="Arial" panose="020B0604020202020204" pitchFamily="34" charset="0"/>
                </a:defRPr>
              </a:lvl3pPr>
              <a:lvl4pPr marL="1600200" indent="-228600" defTabSz="1143000">
                <a:defRPr>
                  <a:solidFill>
                    <a:schemeClr val="tx1"/>
                  </a:solidFill>
                  <a:latin typeface="Arial" panose="020B0604020202020204" pitchFamily="34" charset="0"/>
                </a:defRPr>
              </a:lvl4pPr>
              <a:lvl5pPr marL="2057400" indent="-228600" defTabSz="1143000">
                <a:defRPr>
                  <a:solidFill>
                    <a:schemeClr val="tx1"/>
                  </a:solidFill>
                  <a:latin typeface="Arial" panose="020B0604020202020204" pitchFamily="34" charset="0"/>
                </a:defRPr>
              </a:lvl5pPr>
              <a:lvl6pPr marL="2514600" indent="-228600" defTabSz="1143000" eaLnBrk="0" fontAlgn="base" hangingPunct="0">
                <a:spcBef>
                  <a:spcPct val="0"/>
                </a:spcBef>
                <a:spcAft>
                  <a:spcPct val="0"/>
                </a:spcAft>
                <a:defRPr>
                  <a:solidFill>
                    <a:schemeClr val="tx1"/>
                  </a:solidFill>
                  <a:latin typeface="Arial" panose="020B0604020202020204" pitchFamily="34" charset="0"/>
                </a:defRPr>
              </a:lvl6pPr>
              <a:lvl7pPr marL="2971800" indent="-228600" defTabSz="1143000" eaLnBrk="0" fontAlgn="base" hangingPunct="0">
                <a:spcBef>
                  <a:spcPct val="0"/>
                </a:spcBef>
                <a:spcAft>
                  <a:spcPct val="0"/>
                </a:spcAft>
                <a:defRPr>
                  <a:solidFill>
                    <a:schemeClr val="tx1"/>
                  </a:solidFill>
                  <a:latin typeface="Arial" panose="020B0604020202020204" pitchFamily="34" charset="0"/>
                </a:defRPr>
              </a:lvl7pPr>
              <a:lvl8pPr marL="3429000" indent="-228600" defTabSz="1143000" eaLnBrk="0" fontAlgn="base" hangingPunct="0">
                <a:spcBef>
                  <a:spcPct val="0"/>
                </a:spcBef>
                <a:spcAft>
                  <a:spcPct val="0"/>
                </a:spcAft>
                <a:defRPr>
                  <a:solidFill>
                    <a:schemeClr val="tx1"/>
                  </a:solidFill>
                  <a:latin typeface="Arial" panose="020B0604020202020204" pitchFamily="34" charset="0"/>
                </a:defRPr>
              </a:lvl8pPr>
              <a:lvl9pPr marL="3886200" indent="-228600" defTabSz="11430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zh-CN" altLang="en-US" sz="2500" b="1">
                  <a:latin typeface="Arial Black" panose="020B0A04020102020204" pitchFamily="34" charset="0"/>
                  <a:ea typeface="华文行楷" panose="02010800040101010101" pitchFamily="2" charset="-122"/>
                </a:rPr>
                <a:t>防火墙</a:t>
              </a:r>
            </a:p>
          </p:txBody>
        </p:sp>
        <p:sp>
          <p:nvSpPr>
            <p:cNvPr id="61" name="Text Box 16">
              <a:extLst>
                <a:ext uri="{FF2B5EF4-FFF2-40B4-BE49-F238E27FC236}">
                  <a16:creationId xmlns:a16="http://schemas.microsoft.com/office/drawing/2014/main" id="{CE9672EC-C1DF-4B90-B994-626A3D4FDC41}"/>
                </a:ext>
              </a:extLst>
            </p:cNvPr>
            <p:cNvSpPr txBox="1">
              <a:spLocks noChangeArrowheads="1"/>
            </p:cNvSpPr>
            <p:nvPr/>
          </p:nvSpPr>
          <p:spPr bwMode="auto">
            <a:xfrm>
              <a:off x="660326" y="697259"/>
              <a:ext cx="2286000" cy="575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300" tIns="57150" rIns="114300" bIns="57150">
              <a:spAutoFit/>
            </a:bodyPr>
            <a:lstStyle>
              <a:lvl1pPr defTabSz="1143000">
                <a:defRPr>
                  <a:solidFill>
                    <a:schemeClr val="tx1"/>
                  </a:solidFill>
                  <a:latin typeface="Arial" panose="020B0604020202020204" pitchFamily="34" charset="0"/>
                </a:defRPr>
              </a:lvl1pPr>
              <a:lvl2pPr marL="742950" indent="-285750" defTabSz="1143000">
                <a:defRPr>
                  <a:solidFill>
                    <a:schemeClr val="tx1"/>
                  </a:solidFill>
                  <a:latin typeface="Arial" panose="020B0604020202020204" pitchFamily="34" charset="0"/>
                </a:defRPr>
              </a:lvl2pPr>
              <a:lvl3pPr marL="1143000" indent="-228600" defTabSz="1143000">
                <a:defRPr>
                  <a:solidFill>
                    <a:schemeClr val="tx1"/>
                  </a:solidFill>
                  <a:latin typeface="Arial" panose="020B0604020202020204" pitchFamily="34" charset="0"/>
                </a:defRPr>
              </a:lvl3pPr>
              <a:lvl4pPr marL="1600200" indent="-228600" defTabSz="1143000">
                <a:defRPr>
                  <a:solidFill>
                    <a:schemeClr val="tx1"/>
                  </a:solidFill>
                  <a:latin typeface="Arial" panose="020B0604020202020204" pitchFamily="34" charset="0"/>
                </a:defRPr>
              </a:lvl4pPr>
              <a:lvl5pPr marL="2057400" indent="-228600" defTabSz="1143000">
                <a:defRPr>
                  <a:solidFill>
                    <a:schemeClr val="tx1"/>
                  </a:solidFill>
                  <a:latin typeface="Arial" panose="020B0604020202020204" pitchFamily="34" charset="0"/>
                </a:defRPr>
              </a:lvl5pPr>
              <a:lvl6pPr marL="2514600" indent="-228600" defTabSz="1143000" eaLnBrk="0" fontAlgn="base" hangingPunct="0">
                <a:spcBef>
                  <a:spcPct val="0"/>
                </a:spcBef>
                <a:spcAft>
                  <a:spcPct val="0"/>
                </a:spcAft>
                <a:defRPr>
                  <a:solidFill>
                    <a:schemeClr val="tx1"/>
                  </a:solidFill>
                  <a:latin typeface="Arial" panose="020B0604020202020204" pitchFamily="34" charset="0"/>
                </a:defRPr>
              </a:lvl6pPr>
              <a:lvl7pPr marL="2971800" indent="-228600" defTabSz="1143000" eaLnBrk="0" fontAlgn="base" hangingPunct="0">
                <a:spcBef>
                  <a:spcPct val="0"/>
                </a:spcBef>
                <a:spcAft>
                  <a:spcPct val="0"/>
                </a:spcAft>
                <a:defRPr>
                  <a:solidFill>
                    <a:schemeClr val="tx1"/>
                  </a:solidFill>
                  <a:latin typeface="Arial" panose="020B0604020202020204" pitchFamily="34" charset="0"/>
                </a:defRPr>
              </a:lvl7pPr>
              <a:lvl8pPr marL="3429000" indent="-228600" defTabSz="1143000" eaLnBrk="0" fontAlgn="base" hangingPunct="0">
                <a:spcBef>
                  <a:spcPct val="0"/>
                </a:spcBef>
                <a:spcAft>
                  <a:spcPct val="0"/>
                </a:spcAft>
                <a:defRPr>
                  <a:solidFill>
                    <a:schemeClr val="tx1"/>
                  </a:solidFill>
                  <a:latin typeface="Arial" panose="020B0604020202020204" pitchFamily="34" charset="0"/>
                </a:defRPr>
              </a:lvl8pPr>
              <a:lvl9pPr marL="3886200" indent="-228600" defTabSz="11430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500" b="1">
                  <a:latin typeface="Arial Black" panose="020B0A04020102020204" pitchFamily="34" charset="0"/>
                  <a:ea typeface="华文行楷" panose="02010800040101010101" pitchFamily="2" charset="-122"/>
                </a:rPr>
                <a:t>访问控制</a:t>
              </a:r>
            </a:p>
          </p:txBody>
        </p:sp>
        <p:sp>
          <p:nvSpPr>
            <p:cNvPr id="62" name="Text Box 18">
              <a:extLst>
                <a:ext uri="{FF2B5EF4-FFF2-40B4-BE49-F238E27FC236}">
                  <a16:creationId xmlns:a16="http://schemas.microsoft.com/office/drawing/2014/main" id="{B2F72F50-8C17-4E7B-807B-B3D7B4EA1CA0}"/>
                </a:ext>
              </a:extLst>
            </p:cNvPr>
            <p:cNvSpPr txBox="1">
              <a:spLocks noChangeArrowheads="1"/>
            </p:cNvSpPr>
            <p:nvPr/>
          </p:nvSpPr>
          <p:spPr bwMode="auto">
            <a:xfrm>
              <a:off x="6470576" y="-64740"/>
              <a:ext cx="2095500" cy="575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300" tIns="57150" rIns="114300" bIns="57150">
              <a:spAutoFit/>
            </a:bodyPr>
            <a:lstStyle>
              <a:lvl1pPr defTabSz="1143000">
                <a:defRPr>
                  <a:solidFill>
                    <a:schemeClr val="tx1"/>
                  </a:solidFill>
                  <a:latin typeface="Arial" panose="020B0604020202020204" pitchFamily="34" charset="0"/>
                </a:defRPr>
              </a:lvl1pPr>
              <a:lvl2pPr marL="742950" indent="-285750" defTabSz="1143000">
                <a:defRPr>
                  <a:solidFill>
                    <a:schemeClr val="tx1"/>
                  </a:solidFill>
                  <a:latin typeface="Arial" panose="020B0604020202020204" pitchFamily="34" charset="0"/>
                </a:defRPr>
              </a:lvl2pPr>
              <a:lvl3pPr marL="1143000" indent="-228600" defTabSz="1143000">
                <a:defRPr>
                  <a:solidFill>
                    <a:schemeClr val="tx1"/>
                  </a:solidFill>
                  <a:latin typeface="Arial" panose="020B0604020202020204" pitchFamily="34" charset="0"/>
                </a:defRPr>
              </a:lvl3pPr>
              <a:lvl4pPr marL="1600200" indent="-228600" defTabSz="1143000">
                <a:defRPr>
                  <a:solidFill>
                    <a:schemeClr val="tx1"/>
                  </a:solidFill>
                  <a:latin typeface="Arial" panose="020B0604020202020204" pitchFamily="34" charset="0"/>
                </a:defRPr>
              </a:lvl4pPr>
              <a:lvl5pPr marL="2057400" indent="-228600" defTabSz="1143000">
                <a:defRPr>
                  <a:solidFill>
                    <a:schemeClr val="tx1"/>
                  </a:solidFill>
                  <a:latin typeface="Arial" panose="020B0604020202020204" pitchFamily="34" charset="0"/>
                </a:defRPr>
              </a:lvl5pPr>
              <a:lvl6pPr marL="2514600" indent="-228600" defTabSz="1143000" eaLnBrk="0" fontAlgn="base" hangingPunct="0">
                <a:spcBef>
                  <a:spcPct val="0"/>
                </a:spcBef>
                <a:spcAft>
                  <a:spcPct val="0"/>
                </a:spcAft>
                <a:defRPr>
                  <a:solidFill>
                    <a:schemeClr val="tx1"/>
                  </a:solidFill>
                  <a:latin typeface="Arial" panose="020B0604020202020204" pitchFamily="34" charset="0"/>
                </a:defRPr>
              </a:lvl6pPr>
              <a:lvl7pPr marL="2971800" indent="-228600" defTabSz="1143000" eaLnBrk="0" fontAlgn="base" hangingPunct="0">
                <a:spcBef>
                  <a:spcPct val="0"/>
                </a:spcBef>
                <a:spcAft>
                  <a:spcPct val="0"/>
                </a:spcAft>
                <a:defRPr>
                  <a:solidFill>
                    <a:schemeClr val="tx1"/>
                  </a:solidFill>
                  <a:latin typeface="Arial" panose="020B0604020202020204" pitchFamily="34" charset="0"/>
                </a:defRPr>
              </a:lvl7pPr>
              <a:lvl8pPr marL="3429000" indent="-228600" defTabSz="1143000" eaLnBrk="0" fontAlgn="base" hangingPunct="0">
                <a:spcBef>
                  <a:spcPct val="0"/>
                </a:spcBef>
                <a:spcAft>
                  <a:spcPct val="0"/>
                </a:spcAft>
                <a:defRPr>
                  <a:solidFill>
                    <a:schemeClr val="tx1"/>
                  </a:solidFill>
                  <a:latin typeface="Arial" panose="020B0604020202020204" pitchFamily="34" charset="0"/>
                </a:defRPr>
              </a:lvl8pPr>
              <a:lvl9pPr marL="3886200" indent="-228600" defTabSz="11430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500" b="1">
                  <a:latin typeface="Arial Black" panose="020B0A04020102020204" pitchFamily="34" charset="0"/>
                  <a:ea typeface="华文行楷" panose="02010800040101010101" pitchFamily="2" charset="-122"/>
                </a:rPr>
                <a:t>入侵检测</a:t>
              </a:r>
            </a:p>
          </p:txBody>
        </p:sp>
      </p:grpSp>
      <p:sp>
        <p:nvSpPr>
          <p:cNvPr id="64" name="Text Box 17">
            <a:extLst>
              <a:ext uri="{FF2B5EF4-FFF2-40B4-BE49-F238E27FC236}">
                <a16:creationId xmlns:a16="http://schemas.microsoft.com/office/drawing/2014/main" id="{E64CE380-D70A-4205-B60E-15CB22374380}"/>
              </a:ext>
            </a:extLst>
          </p:cNvPr>
          <p:cNvSpPr txBox="1">
            <a:spLocks noChangeArrowheads="1"/>
          </p:cNvSpPr>
          <p:nvPr/>
        </p:nvSpPr>
        <p:spPr bwMode="auto">
          <a:xfrm>
            <a:off x="2986434" y="499292"/>
            <a:ext cx="40005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300" tIns="57150" rIns="114300" bIns="57150">
            <a:spAutoFit/>
          </a:bodyPr>
          <a:lstStyle>
            <a:lvl1pPr defTabSz="1143000">
              <a:defRPr>
                <a:solidFill>
                  <a:schemeClr val="tx1"/>
                </a:solidFill>
                <a:latin typeface="Arial" panose="020B0604020202020204" pitchFamily="34" charset="0"/>
              </a:defRPr>
            </a:lvl1pPr>
            <a:lvl2pPr marL="742950" indent="-285750" defTabSz="1143000">
              <a:defRPr>
                <a:solidFill>
                  <a:schemeClr val="tx1"/>
                </a:solidFill>
                <a:latin typeface="Arial" panose="020B0604020202020204" pitchFamily="34" charset="0"/>
              </a:defRPr>
            </a:lvl2pPr>
            <a:lvl3pPr marL="1143000" indent="-228600" defTabSz="1143000">
              <a:defRPr>
                <a:solidFill>
                  <a:schemeClr val="tx1"/>
                </a:solidFill>
                <a:latin typeface="Arial" panose="020B0604020202020204" pitchFamily="34" charset="0"/>
              </a:defRPr>
            </a:lvl3pPr>
            <a:lvl4pPr marL="1600200" indent="-228600" defTabSz="1143000">
              <a:defRPr>
                <a:solidFill>
                  <a:schemeClr val="tx1"/>
                </a:solidFill>
                <a:latin typeface="Arial" panose="020B0604020202020204" pitchFamily="34" charset="0"/>
              </a:defRPr>
            </a:lvl4pPr>
            <a:lvl5pPr marL="2057400" indent="-228600" defTabSz="1143000">
              <a:defRPr>
                <a:solidFill>
                  <a:schemeClr val="tx1"/>
                </a:solidFill>
                <a:latin typeface="Arial" panose="020B0604020202020204" pitchFamily="34" charset="0"/>
              </a:defRPr>
            </a:lvl5pPr>
            <a:lvl6pPr marL="2514600" indent="-228600" defTabSz="1143000" eaLnBrk="0" fontAlgn="base" hangingPunct="0">
              <a:spcBef>
                <a:spcPct val="0"/>
              </a:spcBef>
              <a:spcAft>
                <a:spcPct val="0"/>
              </a:spcAft>
              <a:defRPr>
                <a:solidFill>
                  <a:schemeClr val="tx1"/>
                </a:solidFill>
                <a:latin typeface="Arial" panose="020B0604020202020204" pitchFamily="34" charset="0"/>
              </a:defRPr>
            </a:lvl6pPr>
            <a:lvl7pPr marL="2971800" indent="-228600" defTabSz="1143000" eaLnBrk="0" fontAlgn="base" hangingPunct="0">
              <a:spcBef>
                <a:spcPct val="0"/>
              </a:spcBef>
              <a:spcAft>
                <a:spcPct val="0"/>
              </a:spcAft>
              <a:defRPr>
                <a:solidFill>
                  <a:schemeClr val="tx1"/>
                </a:solidFill>
                <a:latin typeface="Arial" panose="020B0604020202020204" pitchFamily="34" charset="0"/>
              </a:defRPr>
            </a:lvl7pPr>
            <a:lvl8pPr marL="3429000" indent="-228600" defTabSz="1143000" eaLnBrk="0" fontAlgn="base" hangingPunct="0">
              <a:spcBef>
                <a:spcPct val="0"/>
              </a:spcBef>
              <a:spcAft>
                <a:spcPct val="0"/>
              </a:spcAft>
              <a:defRPr>
                <a:solidFill>
                  <a:schemeClr val="tx1"/>
                </a:solidFill>
                <a:latin typeface="Arial" panose="020B0604020202020204" pitchFamily="34" charset="0"/>
              </a:defRPr>
            </a:lvl8pPr>
            <a:lvl9pPr marL="3886200" indent="-228600" defTabSz="11430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500" b="1" dirty="0">
                <a:latin typeface="Arial Black" panose="020B0A04020102020204" pitchFamily="34" charset="0"/>
                <a:ea typeface="华文行楷" panose="02010800040101010101" pitchFamily="2" charset="-122"/>
              </a:rPr>
              <a:t>防病毒</a:t>
            </a:r>
          </a:p>
        </p:txBody>
      </p:sp>
      <p:sp>
        <p:nvSpPr>
          <p:cNvPr id="65" name="矩形 64">
            <a:extLst>
              <a:ext uri="{FF2B5EF4-FFF2-40B4-BE49-F238E27FC236}">
                <a16:creationId xmlns:a16="http://schemas.microsoft.com/office/drawing/2014/main" id="{96BC7D18-26F7-4B27-813D-D5004E22DF8D}"/>
              </a:ext>
            </a:extLst>
          </p:cNvPr>
          <p:cNvSpPr/>
          <p:nvPr/>
        </p:nvSpPr>
        <p:spPr>
          <a:xfrm>
            <a:off x="323528" y="854850"/>
            <a:ext cx="1981496" cy="4902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b="1" dirty="0"/>
              <a:t>信息安全地图</a:t>
            </a:r>
          </a:p>
        </p:txBody>
      </p:sp>
    </p:spTree>
    <p:extLst>
      <p:ext uri="{BB962C8B-B14F-4D97-AF65-F5344CB8AC3E}">
        <p14:creationId xmlns:p14="http://schemas.microsoft.com/office/powerpoint/2010/main" val="103949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0" fill="hold"/>
                                        <p:tgtEl>
                                          <p:spTgt spid="64"/>
                                        </p:tgtEl>
                                        <p:attrNameLst>
                                          <p:attrName>ppt_w</p:attrName>
                                        </p:attrNameLst>
                                      </p:cBhvr>
                                      <p:tavLst>
                                        <p:tav tm="0" fmla="#ppt_w*sin(2.5*pi*$)">
                                          <p:val>
                                            <p:fltVal val="0"/>
                                          </p:val>
                                        </p:tav>
                                        <p:tav tm="100000">
                                          <p:val>
                                            <p:fltVal val="1"/>
                                          </p:val>
                                        </p:tav>
                                      </p:tavLst>
                                    </p:anim>
                                    <p:anim calcmode="lin" valueType="num">
                                      <p:cBhvr>
                                        <p:cTn id="8" dur="5000" fill="hold"/>
                                        <p:tgtEl>
                                          <p:spTgt spid="6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EC5F6C-F292-4927-8231-2E7A8AAB50B6}"/>
              </a:ext>
            </a:extLst>
          </p:cNvPr>
          <p:cNvSpPr txBox="1"/>
          <p:nvPr/>
        </p:nvSpPr>
        <p:spPr>
          <a:xfrm>
            <a:off x="107504" y="118113"/>
            <a:ext cx="7560840"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二、从“两张图”开始</a:t>
            </a:r>
            <a:endParaRPr lang="zh-CN" altLang="en-US" sz="1400" b="1" dirty="0">
              <a:solidFill>
                <a:schemeClr val="tx1">
                  <a:lumMod val="65000"/>
                  <a:lumOff val="35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44537D1C-544A-4C43-9906-C68A75AA0815}"/>
              </a:ext>
            </a:extLst>
          </p:cNvPr>
          <p:cNvSpPr/>
          <p:nvPr/>
        </p:nvSpPr>
        <p:spPr>
          <a:xfrm>
            <a:off x="323528" y="854850"/>
            <a:ext cx="1981496" cy="4902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b="1" dirty="0"/>
              <a:t>信息对抗地图</a:t>
            </a:r>
          </a:p>
        </p:txBody>
      </p:sp>
      <p:pic>
        <p:nvPicPr>
          <p:cNvPr id="5" name="图片 4">
            <a:extLst>
              <a:ext uri="{FF2B5EF4-FFF2-40B4-BE49-F238E27FC236}">
                <a16:creationId xmlns:a16="http://schemas.microsoft.com/office/drawing/2014/main" id="{6DDBEBB1-7F33-471D-9778-6FCCC4DA40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0192" y="3616"/>
            <a:ext cx="1930763" cy="5143500"/>
          </a:xfrm>
          <a:prstGeom prst="rect">
            <a:avLst/>
          </a:prstGeom>
          <a:ln>
            <a:solidFill>
              <a:srgbClr val="0070C0"/>
            </a:solidFill>
          </a:ln>
        </p:spPr>
      </p:pic>
      <p:sp>
        <p:nvSpPr>
          <p:cNvPr id="6" name="文本框 5">
            <a:extLst>
              <a:ext uri="{FF2B5EF4-FFF2-40B4-BE49-F238E27FC236}">
                <a16:creationId xmlns:a16="http://schemas.microsoft.com/office/drawing/2014/main" id="{F3CDA667-066F-4D7D-8CD0-1CF6E7ACF9DB}"/>
              </a:ext>
            </a:extLst>
          </p:cNvPr>
          <p:cNvSpPr txBox="1"/>
          <p:nvPr/>
        </p:nvSpPr>
        <p:spPr>
          <a:xfrm>
            <a:off x="395536" y="1707654"/>
            <a:ext cx="5544616" cy="3139321"/>
          </a:xfrm>
          <a:prstGeom prst="rect">
            <a:avLst/>
          </a:prstGeom>
          <a:noFill/>
        </p:spPr>
        <p:txBody>
          <a:bodyPr wrap="square" rtlCol="0">
            <a:spAutoFit/>
          </a:bodyPr>
          <a:lstStyle/>
          <a:p>
            <a:r>
              <a:rPr lang="zh-CN" altLang="en-US" dirty="0"/>
              <a:t>信息对抗技术地图，充分显示了“魔高一尺、道高一丈”的道理。</a:t>
            </a:r>
            <a:endParaRPr lang="en-US" altLang="zh-CN" dirty="0"/>
          </a:p>
          <a:p>
            <a:endParaRPr lang="en-US" altLang="zh-CN" dirty="0"/>
          </a:p>
          <a:p>
            <a:r>
              <a:rPr lang="zh-CN" altLang="en-US" dirty="0"/>
              <a:t>按照国际</a:t>
            </a:r>
            <a:r>
              <a:rPr lang="en-US" altLang="zh-CN" dirty="0"/>
              <a:t>2017/2018</a:t>
            </a:r>
            <a:r>
              <a:rPr lang="zh-CN" altLang="en-US" dirty="0"/>
              <a:t>最新信息对抗</a:t>
            </a:r>
            <a:r>
              <a:rPr lang="en-US" altLang="zh-CN" dirty="0"/>
              <a:t>-</a:t>
            </a:r>
            <a:r>
              <a:rPr lang="zh-CN" altLang="en-US" dirty="0"/>
              <a:t>渗透测试的</a:t>
            </a:r>
            <a:r>
              <a:rPr lang="en-US" altLang="zh-CN" dirty="0"/>
              <a:t>《OWASP</a:t>
            </a:r>
            <a:r>
              <a:rPr lang="zh-CN" altLang="en-US" dirty="0"/>
              <a:t>标准</a:t>
            </a:r>
            <a:r>
              <a:rPr lang="en-US" altLang="zh-CN" dirty="0"/>
              <a:t>》</a:t>
            </a:r>
            <a:r>
              <a:rPr lang="zh-CN" altLang="en-US" dirty="0"/>
              <a:t>、</a:t>
            </a:r>
            <a:r>
              <a:rPr lang="en-US" altLang="zh-CN" dirty="0"/>
              <a:t>《PTES</a:t>
            </a:r>
            <a:r>
              <a:rPr lang="zh-CN" altLang="en-US" dirty="0"/>
              <a:t>渗透测试执行标准</a:t>
            </a:r>
            <a:r>
              <a:rPr lang="en-US" altLang="zh-CN" dirty="0"/>
              <a:t>》</a:t>
            </a:r>
            <a:r>
              <a:rPr lang="zh-CN" altLang="en-US" dirty="0"/>
              <a:t>等，其涉及的领域已经覆盖了“芯片、硬件模组、组网技术及协议、信道编码、软件设计与缺陷、系统架构、云计算、算法缺陷”等</a:t>
            </a:r>
            <a:r>
              <a:rPr lang="en-US" altLang="zh-CN" b="1" dirty="0">
                <a:solidFill>
                  <a:srgbClr val="FF0000"/>
                </a:solidFill>
              </a:rPr>
              <a:t>1300</a:t>
            </a:r>
            <a:r>
              <a:rPr lang="zh-CN" altLang="en-US" b="1" dirty="0">
                <a:solidFill>
                  <a:srgbClr val="FF0000"/>
                </a:solidFill>
              </a:rPr>
              <a:t>多个领域</a:t>
            </a:r>
            <a:r>
              <a:rPr lang="zh-CN" altLang="en-US" dirty="0"/>
              <a:t>。</a:t>
            </a:r>
            <a:endParaRPr lang="en-US" altLang="zh-CN" dirty="0"/>
          </a:p>
          <a:p>
            <a:endParaRPr lang="en-US" altLang="zh-CN" dirty="0"/>
          </a:p>
          <a:p>
            <a:r>
              <a:rPr lang="zh-CN" altLang="en-US" dirty="0"/>
              <a:t>国际大国之间在信息安全的竞赛，突出表现在“渗透</a:t>
            </a:r>
            <a:r>
              <a:rPr lang="en-US" altLang="zh-CN" dirty="0"/>
              <a:t>&amp;</a:t>
            </a:r>
            <a:r>
              <a:rPr lang="zh-CN" altLang="en-US" dirty="0"/>
              <a:t>对抗”方面。</a:t>
            </a:r>
          </a:p>
        </p:txBody>
      </p:sp>
    </p:spTree>
    <p:extLst>
      <p:ext uri="{BB962C8B-B14F-4D97-AF65-F5344CB8AC3E}">
        <p14:creationId xmlns:p14="http://schemas.microsoft.com/office/powerpoint/2010/main" val="2260630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07504" y="118113"/>
            <a:ext cx="7560840"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三、站在国家、国计民生的角度来看信息安全</a:t>
            </a:r>
            <a:endParaRPr lang="zh-CN" altLang="en-US" sz="1400"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F8E3DD41-901E-4C2D-AD70-75F3343AAD80}"/>
              </a:ext>
            </a:extLst>
          </p:cNvPr>
          <p:cNvSpPr/>
          <p:nvPr/>
        </p:nvSpPr>
        <p:spPr>
          <a:xfrm>
            <a:off x="289738" y="915566"/>
            <a:ext cx="3161184" cy="4247317"/>
          </a:xfrm>
          <a:prstGeom prst="rect">
            <a:avLst/>
          </a:prstGeom>
        </p:spPr>
        <p:txBody>
          <a:bodyPr wrap="square">
            <a:spAutoFit/>
          </a:bodyPr>
          <a:lstStyle/>
          <a:p>
            <a:r>
              <a:rPr lang="en-US" altLang="zh-CN" dirty="0">
                <a:solidFill>
                  <a:srgbClr val="333333"/>
                </a:solidFill>
                <a:latin typeface="arial" panose="020B0604020202020204" pitchFamily="34" charset="0"/>
              </a:rPr>
              <a:t>2006</a:t>
            </a:r>
            <a:r>
              <a:rPr lang="zh-CN" altLang="en-US" dirty="0">
                <a:solidFill>
                  <a:srgbClr val="333333"/>
                </a:solidFill>
                <a:latin typeface="arial" panose="020B0604020202020204" pitchFamily="34" charset="0"/>
              </a:rPr>
              <a:t>年伊朗重启核设施，为了阻止伊朗此举。</a:t>
            </a:r>
            <a:endParaRPr lang="en-US" altLang="zh-CN" dirty="0">
              <a:solidFill>
                <a:srgbClr val="333333"/>
              </a:solidFill>
              <a:latin typeface="arial" panose="020B0604020202020204" pitchFamily="34" charset="0"/>
            </a:endParaRPr>
          </a:p>
          <a:p>
            <a:r>
              <a:rPr lang="zh-CN" altLang="en-US" dirty="0">
                <a:solidFill>
                  <a:srgbClr val="333333"/>
                </a:solidFill>
                <a:latin typeface="arial" panose="020B0604020202020204" pitchFamily="34" charset="0"/>
              </a:rPr>
              <a:t>美国总统下令启用“震网</a:t>
            </a:r>
            <a:r>
              <a:rPr lang="en-US" altLang="zh-CN" dirty="0">
                <a:solidFill>
                  <a:srgbClr val="333333"/>
                </a:solidFill>
                <a:latin typeface="arial" panose="020B0604020202020204" pitchFamily="34" charset="0"/>
              </a:rPr>
              <a:t>Stuxnet </a:t>
            </a:r>
            <a:r>
              <a:rPr lang="zh-CN" altLang="en-US" dirty="0">
                <a:solidFill>
                  <a:srgbClr val="333333"/>
                </a:solidFill>
                <a:latin typeface="arial" panose="020B0604020202020204" pitchFamily="34" charset="0"/>
              </a:rPr>
              <a:t>病毒”，起先派出间谍黑入伊朗核工厂技术人员的电脑，将含有病毒的</a:t>
            </a:r>
            <a:r>
              <a:rPr lang="en-US" altLang="zh-CN" dirty="0">
                <a:solidFill>
                  <a:srgbClr val="333333"/>
                </a:solidFill>
                <a:latin typeface="arial" panose="020B0604020202020204" pitchFamily="34" charset="0"/>
              </a:rPr>
              <a:t>S3750</a:t>
            </a:r>
            <a:r>
              <a:rPr lang="zh-CN" altLang="en-US" dirty="0">
                <a:solidFill>
                  <a:srgbClr val="333333"/>
                </a:solidFill>
                <a:latin typeface="arial" panose="020B0604020202020204" pitchFamily="34" charset="0"/>
              </a:rPr>
              <a:t>离心机固件感染进入西门子</a:t>
            </a:r>
            <a:r>
              <a:rPr lang="en-US" altLang="zh-CN" dirty="0">
                <a:solidFill>
                  <a:srgbClr val="333333"/>
                </a:solidFill>
                <a:latin typeface="arial" panose="020B0604020202020204" pitchFamily="34" charset="0"/>
              </a:rPr>
              <a:t>PLC</a:t>
            </a:r>
            <a:r>
              <a:rPr lang="zh-CN" altLang="en-US" dirty="0">
                <a:solidFill>
                  <a:srgbClr val="333333"/>
                </a:solidFill>
                <a:latin typeface="arial" panose="020B0604020202020204" pitchFamily="34" charset="0"/>
              </a:rPr>
              <a:t>的控制系统中。紧接着，核工厂大量离心机无缘无故损坏，科学家束手无策，工厂被迫关闭，延迟核计划共计</a:t>
            </a:r>
            <a:r>
              <a:rPr lang="en-US" altLang="zh-CN" dirty="0">
                <a:solidFill>
                  <a:srgbClr val="333333"/>
                </a:solidFill>
                <a:latin typeface="arial" panose="020B0604020202020204" pitchFamily="34" charset="0"/>
              </a:rPr>
              <a:t>6</a:t>
            </a:r>
            <a:r>
              <a:rPr lang="zh-CN" altLang="en-US" dirty="0">
                <a:solidFill>
                  <a:srgbClr val="333333"/>
                </a:solidFill>
                <a:latin typeface="arial" panose="020B0604020202020204" pitchFamily="34" charset="0"/>
              </a:rPr>
              <a:t>个月之久。后经俄分析有</a:t>
            </a:r>
            <a:r>
              <a:rPr lang="en-US" altLang="zh-CN" dirty="0">
                <a:solidFill>
                  <a:srgbClr val="333333"/>
                </a:solidFill>
                <a:latin typeface="arial" panose="020B0604020202020204" pitchFamily="34" charset="0"/>
              </a:rPr>
              <a:t>&gt;45000</a:t>
            </a:r>
            <a:r>
              <a:rPr lang="zh-CN" altLang="en-US" dirty="0">
                <a:solidFill>
                  <a:srgbClr val="333333"/>
                </a:solidFill>
                <a:latin typeface="arial" panose="020B0604020202020204" pitchFamily="34" charset="0"/>
              </a:rPr>
              <a:t>个网络感染、潜伏。</a:t>
            </a:r>
            <a:endParaRPr lang="en-US" altLang="zh-CN" dirty="0">
              <a:solidFill>
                <a:srgbClr val="333333"/>
              </a:solidFill>
              <a:latin typeface="arial" panose="020B0604020202020204" pitchFamily="34" charset="0"/>
            </a:endParaRPr>
          </a:p>
          <a:p>
            <a:r>
              <a:rPr lang="en-US" altLang="zh-CN" b="1" dirty="0">
                <a:solidFill>
                  <a:srgbClr val="FF0000"/>
                </a:solidFill>
                <a:latin typeface="arial" panose="020B0604020202020204" pitchFamily="34" charset="0"/>
              </a:rPr>
              <a:t>—— </a:t>
            </a:r>
            <a:r>
              <a:rPr lang="zh-CN" altLang="en-US" b="1" dirty="0">
                <a:solidFill>
                  <a:srgbClr val="FF0000"/>
                </a:solidFill>
                <a:latin typeface="arial" panose="020B0604020202020204" pitchFamily="34" charset="0"/>
              </a:rPr>
              <a:t>不战而屈人之兵，成为军事史上佳话。</a:t>
            </a:r>
            <a:endParaRPr lang="zh-CN" altLang="en-US" b="1" dirty="0">
              <a:solidFill>
                <a:srgbClr val="FF0000"/>
              </a:solidFill>
            </a:endParaRPr>
          </a:p>
        </p:txBody>
      </p:sp>
      <p:sp>
        <p:nvSpPr>
          <p:cNvPr id="5" name="矩形 4">
            <a:extLst>
              <a:ext uri="{FF2B5EF4-FFF2-40B4-BE49-F238E27FC236}">
                <a16:creationId xmlns:a16="http://schemas.microsoft.com/office/drawing/2014/main" id="{3BF573EE-439E-4CE6-AAE2-E153DB64ACA2}"/>
              </a:ext>
            </a:extLst>
          </p:cNvPr>
          <p:cNvSpPr/>
          <p:nvPr/>
        </p:nvSpPr>
        <p:spPr>
          <a:xfrm>
            <a:off x="3955468" y="4701218"/>
            <a:ext cx="4875053" cy="369332"/>
          </a:xfrm>
          <a:prstGeom prst="rect">
            <a:avLst/>
          </a:prstGeom>
        </p:spPr>
        <p:txBody>
          <a:bodyPr wrap="none">
            <a:spAutoFit/>
          </a:bodyPr>
          <a:lstStyle/>
          <a:p>
            <a:r>
              <a:rPr lang="zh-CN" altLang="en-US" b="1" dirty="0">
                <a:solidFill>
                  <a:srgbClr val="FF0000"/>
                </a:solidFill>
                <a:latin typeface="arial" panose="020B0604020202020204" pitchFamily="34" charset="0"/>
              </a:rPr>
              <a:t>（</a:t>
            </a:r>
            <a:r>
              <a:rPr lang="en-US" altLang="zh-CN" b="1" dirty="0">
                <a:solidFill>
                  <a:srgbClr val="FF0000"/>
                </a:solidFill>
                <a:latin typeface="arial" panose="020B0604020202020204" pitchFamily="34" charset="0"/>
              </a:rPr>
              <a:t>2016</a:t>
            </a:r>
            <a:r>
              <a:rPr lang="zh-CN" altLang="en-US" b="1" dirty="0">
                <a:solidFill>
                  <a:srgbClr val="FF0000"/>
                </a:solidFill>
                <a:latin typeface="arial" panose="020B0604020202020204" pitchFamily="34" charset="0"/>
              </a:rPr>
              <a:t>年拍成电影</a:t>
            </a:r>
            <a:r>
              <a:rPr lang="en-US" altLang="zh-CN" b="1" dirty="0">
                <a:solidFill>
                  <a:srgbClr val="FF0000"/>
                </a:solidFill>
                <a:latin typeface="arial" panose="020B0604020202020204" pitchFamily="34" charset="0"/>
              </a:rPr>
              <a:t>《</a:t>
            </a:r>
            <a:r>
              <a:rPr lang="en-US" altLang="zh-CN" b="1" dirty="0" err="1">
                <a:solidFill>
                  <a:srgbClr val="FF0000"/>
                </a:solidFill>
                <a:latin typeface="arial" panose="020B0604020202020204" pitchFamily="34" charset="0"/>
              </a:rPr>
              <a:t>ZeroDay</a:t>
            </a:r>
            <a:r>
              <a:rPr lang="en-US" altLang="zh-CN" b="1" dirty="0">
                <a:solidFill>
                  <a:srgbClr val="FF0000"/>
                </a:solidFill>
                <a:latin typeface="arial" panose="020B0604020202020204" pitchFamily="34" charset="0"/>
              </a:rPr>
              <a:t>》</a:t>
            </a:r>
            <a:r>
              <a:rPr lang="zh-CN" altLang="en-US" b="1" dirty="0">
                <a:solidFill>
                  <a:srgbClr val="FF0000"/>
                </a:solidFill>
                <a:latin typeface="arial" panose="020B0604020202020204" pitchFamily="34" charset="0"/>
              </a:rPr>
              <a:t>，同名改编。</a:t>
            </a:r>
            <a:endParaRPr lang="zh-CN" altLang="en-US" dirty="0"/>
          </a:p>
        </p:txBody>
      </p:sp>
      <p:pic>
        <p:nvPicPr>
          <p:cNvPr id="6" name="图片 5">
            <a:extLst>
              <a:ext uri="{FF2B5EF4-FFF2-40B4-BE49-F238E27FC236}">
                <a16:creationId xmlns:a16="http://schemas.microsoft.com/office/drawing/2014/main" id="{CF2CDE9F-5889-4899-9F30-90AE12EC18B3}"/>
              </a:ext>
            </a:extLst>
          </p:cNvPr>
          <p:cNvPicPr>
            <a:picLocks noChangeAspect="1"/>
          </p:cNvPicPr>
          <p:nvPr/>
        </p:nvPicPr>
        <p:blipFill>
          <a:blip r:embed="rId2"/>
          <a:stretch>
            <a:fillRect/>
          </a:stretch>
        </p:blipFill>
        <p:spPr>
          <a:xfrm>
            <a:off x="3450922" y="839836"/>
            <a:ext cx="3714297" cy="2203698"/>
          </a:xfrm>
          <a:prstGeom prst="rect">
            <a:avLst/>
          </a:prstGeom>
        </p:spPr>
      </p:pic>
      <p:pic>
        <p:nvPicPr>
          <p:cNvPr id="3" name="图片 2">
            <a:extLst>
              <a:ext uri="{FF2B5EF4-FFF2-40B4-BE49-F238E27FC236}">
                <a16:creationId xmlns:a16="http://schemas.microsoft.com/office/drawing/2014/main" id="{82B10323-5667-45FF-9C1F-FD5533FF3805}"/>
              </a:ext>
            </a:extLst>
          </p:cNvPr>
          <p:cNvPicPr>
            <a:picLocks noChangeAspect="1"/>
          </p:cNvPicPr>
          <p:nvPr/>
        </p:nvPicPr>
        <p:blipFill>
          <a:blip r:embed="rId3"/>
          <a:stretch>
            <a:fillRect/>
          </a:stretch>
        </p:blipFill>
        <p:spPr>
          <a:xfrm>
            <a:off x="5292080" y="2114713"/>
            <a:ext cx="3593232" cy="2507218"/>
          </a:xfrm>
          <a:prstGeom prst="rect">
            <a:avLst/>
          </a:prstGeom>
        </p:spPr>
      </p:pic>
      <p:pic>
        <p:nvPicPr>
          <p:cNvPr id="7" name="图片 6">
            <a:extLst>
              <a:ext uri="{FF2B5EF4-FFF2-40B4-BE49-F238E27FC236}">
                <a16:creationId xmlns:a16="http://schemas.microsoft.com/office/drawing/2014/main" id="{996864DE-3729-40B7-A176-432540C60B05}"/>
              </a:ext>
            </a:extLst>
          </p:cNvPr>
          <p:cNvPicPr>
            <a:picLocks noChangeAspect="1"/>
          </p:cNvPicPr>
          <p:nvPr/>
        </p:nvPicPr>
        <p:blipFill>
          <a:blip r:embed="rId4"/>
          <a:stretch>
            <a:fillRect/>
          </a:stretch>
        </p:blipFill>
        <p:spPr>
          <a:xfrm>
            <a:off x="3551995" y="3122821"/>
            <a:ext cx="2143535" cy="1467420"/>
          </a:xfrm>
          <a:prstGeom prst="rect">
            <a:avLst/>
          </a:prstGeom>
        </p:spPr>
      </p:pic>
      <p:sp>
        <p:nvSpPr>
          <p:cNvPr id="8" name="文本框 7">
            <a:extLst>
              <a:ext uri="{FF2B5EF4-FFF2-40B4-BE49-F238E27FC236}">
                <a16:creationId xmlns:a16="http://schemas.microsoft.com/office/drawing/2014/main" id="{3F4ED44A-704F-4EB5-A995-D1878DB3210B}"/>
              </a:ext>
            </a:extLst>
          </p:cNvPr>
          <p:cNvSpPr txBox="1"/>
          <p:nvPr/>
        </p:nvSpPr>
        <p:spPr>
          <a:xfrm>
            <a:off x="7236296" y="1347614"/>
            <a:ext cx="1296144" cy="646331"/>
          </a:xfrm>
          <a:prstGeom prst="rect">
            <a:avLst/>
          </a:prstGeom>
          <a:noFill/>
        </p:spPr>
        <p:txBody>
          <a:bodyPr wrap="square" rtlCol="0">
            <a:spAutoFit/>
          </a:bodyPr>
          <a:lstStyle/>
          <a:p>
            <a:r>
              <a:rPr lang="en-US" altLang="zh-CN" dirty="0"/>
              <a:t>Natanz </a:t>
            </a:r>
            <a:r>
              <a:rPr lang="zh-CN" altLang="en-US" dirty="0"/>
              <a:t>核基地场景</a:t>
            </a:r>
          </a:p>
        </p:txBody>
      </p:sp>
    </p:spTree>
    <p:extLst>
      <p:ext uri="{BB962C8B-B14F-4D97-AF65-F5344CB8AC3E}">
        <p14:creationId xmlns:p14="http://schemas.microsoft.com/office/powerpoint/2010/main" val="3066399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07504" y="118113"/>
            <a:ext cx="7560840"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三、站在国家、国计民生的角度来看信息安全</a:t>
            </a:r>
            <a:endParaRPr lang="zh-CN" altLang="en-US" sz="1400" b="1" dirty="0">
              <a:solidFill>
                <a:schemeClr val="tx1">
                  <a:lumMod val="65000"/>
                  <a:lumOff val="35000"/>
                </a:schemeClr>
              </a:solidFill>
              <a:latin typeface="微软雅黑" pitchFamily="34" charset="-122"/>
              <a:ea typeface="微软雅黑" pitchFamily="34" charset="-122"/>
            </a:endParaRPr>
          </a:p>
        </p:txBody>
      </p:sp>
      <p:sp>
        <p:nvSpPr>
          <p:cNvPr id="3" name="Rectangle 2">
            <a:extLst>
              <a:ext uri="{FF2B5EF4-FFF2-40B4-BE49-F238E27FC236}">
                <a16:creationId xmlns:a16="http://schemas.microsoft.com/office/drawing/2014/main" id="{62659346-F1FD-4881-942B-8222070D89D6}"/>
              </a:ext>
            </a:extLst>
          </p:cNvPr>
          <p:cNvSpPr txBox="1">
            <a:spLocks noChangeArrowheads="1"/>
          </p:cNvSpPr>
          <p:nvPr/>
        </p:nvSpPr>
        <p:spPr>
          <a:xfrm>
            <a:off x="372276" y="879361"/>
            <a:ext cx="4862264" cy="479929"/>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a:latin typeface="微软雅黑" pitchFamily="34" charset="-122"/>
                <a:ea typeface="微软雅黑" pitchFamily="34" charset="-122"/>
              </a:rPr>
              <a:t>回顾：火焰与高斯病毒</a:t>
            </a:r>
            <a:endParaRPr lang="zh-CN" altLang="en-US" sz="2400" b="1" dirty="0">
              <a:latin typeface="微软雅黑" pitchFamily="34" charset="-122"/>
              <a:ea typeface="微软雅黑" pitchFamily="34" charset="-122"/>
            </a:endParaRPr>
          </a:p>
        </p:txBody>
      </p:sp>
      <p:sp>
        <p:nvSpPr>
          <p:cNvPr id="4" name="Rectangle 3">
            <a:extLst>
              <a:ext uri="{FF2B5EF4-FFF2-40B4-BE49-F238E27FC236}">
                <a16:creationId xmlns:a16="http://schemas.microsoft.com/office/drawing/2014/main" id="{0EB05D9B-4DE7-4481-9055-C02D7EE6688D}"/>
              </a:ext>
            </a:extLst>
          </p:cNvPr>
          <p:cNvSpPr txBox="1">
            <a:spLocks noChangeArrowheads="1"/>
          </p:cNvSpPr>
          <p:nvPr/>
        </p:nvSpPr>
        <p:spPr>
          <a:xfrm>
            <a:off x="0" y="1283319"/>
            <a:ext cx="3672408" cy="345638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itchFamily="2" charset="2"/>
              <a:buNone/>
            </a:pPr>
            <a:r>
              <a:rPr lang="zh-CN" altLang="en-US" sz="1400" dirty="0">
                <a:latin typeface="微软雅黑" pitchFamily="34" charset="-122"/>
                <a:ea typeface="微软雅黑" pitchFamily="34" charset="-122"/>
              </a:rPr>
              <a:t>	</a:t>
            </a:r>
            <a:r>
              <a:rPr lang="en-US" altLang="zh-CN" sz="1400" dirty="0">
                <a:latin typeface="微软雅黑" pitchFamily="34" charset="-122"/>
                <a:ea typeface="微软雅黑" pitchFamily="34" charset="-122"/>
              </a:rPr>
              <a:t>2012</a:t>
            </a:r>
            <a:r>
              <a:rPr lang="zh-CN" altLang="en-US" sz="1400" dirty="0">
                <a:latin typeface="微软雅黑" pitchFamily="34" charset="-122"/>
                <a:ea typeface="微软雅黑" pitchFamily="34" charset="-122"/>
              </a:rPr>
              <a:t>年</a:t>
            </a:r>
            <a:r>
              <a:rPr lang="en-US" altLang="zh-CN" sz="1400" dirty="0">
                <a:latin typeface="微软雅黑" pitchFamily="34" charset="-122"/>
                <a:ea typeface="微软雅黑" pitchFamily="34" charset="-122"/>
              </a:rPr>
              <a:t>5</a:t>
            </a:r>
            <a:r>
              <a:rPr lang="zh-CN" altLang="en-US" sz="1400" dirty="0">
                <a:latin typeface="微软雅黑" pitchFamily="34" charset="-122"/>
                <a:ea typeface="微软雅黑" pitchFamily="34" charset="-122"/>
              </a:rPr>
              <a:t>月至</a:t>
            </a:r>
            <a:r>
              <a:rPr lang="en-US" altLang="zh-CN" sz="1400" dirty="0">
                <a:latin typeface="微软雅黑" pitchFamily="34" charset="-122"/>
                <a:ea typeface="微软雅黑" pitchFamily="34" charset="-122"/>
              </a:rPr>
              <a:t>2015</a:t>
            </a:r>
            <a:r>
              <a:rPr lang="zh-CN" altLang="en-US" sz="1400" dirty="0">
                <a:latin typeface="微软雅黑" pitchFamily="34" charset="-122"/>
                <a:ea typeface="微软雅黑" pitchFamily="34" charset="-122"/>
              </a:rPr>
              <a:t>年</a:t>
            </a:r>
            <a:r>
              <a:rPr lang="en-US" altLang="zh-CN" sz="1400" dirty="0">
                <a:latin typeface="微软雅黑" pitchFamily="34" charset="-122"/>
                <a:ea typeface="微软雅黑" pitchFamily="34" charset="-122"/>
              </a:rPr>
              <a:t>4</a:t>
            </a:r>
            <a:r>
              <a:rPr lang="zh-CN" altLang="en-US" sz="1400" dirty="0">
                <a:latin typeface="微软雅黑" pitchFamily="34" charset="-122"/>
                <a:ea typeface="微软雅黑" pitchFamily="34" charset="-122"/>
              </a:rPr>
              <a:t>月，俄罗斯</a:t>
            </a:r>
            <a:r>
              <a:rPr lang="en-US" altLang="zh-CN" sz="1400" dirty="0">
                <a:latin typeface="微软雅黑" pitchFamily="34" charset="-122"/>
                <a:ea typeface="微软雅黑" pitchFamily="34" charset="-122"/>
              </a:rPr>
              <a:t>Kaspersky</a:t>
            </a:r>
            <a:r>
              <a:rPr lang="zh-CN" altLang="en-US" sz="1400" dirty="0">
                <a:latin typeface="微软雅黑" pitchFamily="34" charset="-122"/>
                <a:ea typeface="微软雅黑" pitchFamily="34" charset="-122"/>
              </a:rPr>
              <a:t>、匈牙利</a:t>
            </a:r>
            <a:r>
              <a:rPr lang="en-US" altLang="zh-CN" sz="1400" dirty="0" err="1">
                <a:latin typeface="微软雅黑" pitchFamily="34" charset="-122"/>
                <a:ea typeface="微软雅黑" pitchFamily="34" charset="-122"/>
              </a:rPr>
              <a:t>CrySyS</a:t>
            </a:r>
            <a:r>
              <a:rPr lang="zh-CN" altLang="en-US" sz="1400" dirty="0">
                <a:latin typeface="微软雅黑" pitchFamily="34" charset="-122"/>
                <a:ea typeface="微软雅黑" pitchFamily="34" charset="-122"/>
              </a:rPr>
              <a:t>实验室和伊朗国家安全机构同期发现了高度复杂恶意程序</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火焰病毒；</a:t>
            </a:r>
            <a:endParaRPr lang="en-US" altLang="zh-CN" sz="1400" dirty="0">
              <a:latin typeface="微软雅黑" pitchFamily="34" charset="-122"/>
              <a:ea typeface="微软雅黑" pitchFamily="34" charset="-122"/>
            </a:endParaRPr>
          </a:p>
          <a:p>
            <a:pPr>
              <a:lnSpc>
                <a:spcPct val="150000"/>
              </a:lnSpc>
              <a:buFont typeface="Wingdings" pitchFamily="2" charset="2"/>
              <a:buNone/>
            </a:pP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战略目标：</a:t>
            </a:r>
            <a:endParaRPr lang="en-US" altLang="zh-CN" sz="1400" dirty="0">
              <a:latin typeface="微软雅黑" pitchFamily="34" charset="-122"/>
              <a:ea typeface="微软雅黑" pitchFamily="34" charset="-122"/>
            </a:endParaRPr>
          </a:p>
          <a:p>
            <a:pPr>
              <a:lnSpc>
                <a:spcPct val="150000"/>
              </a:lnSpc>
              <a:buFont typeface="Wingdings" pitchFamily="2" charset="2"/>
              <a:buNone/>
            </a:pPr>
            <a:r>
              <a:rPr lang="en-US" altLang="zh-CN" sz="1400" dirty="0">
                <a:latin typeface="微软雅黑" pitchFamily="34" charset="-122"/>
                <a:ea typeface="微软雅黑" pitchFamily="34" charset="-122"/>
              </a:rPr>
              <a:t>      1</a:t>
            </a:r>
            <a:r>
              <a:rPr lang="zh-CN" altLang="en-US" sz="1400" dirty="0">
                <a:latin typeface="微软雅黑" pitchFamily="34" charset="-122"/>
                <a:ea typeface="微软雅黑" pitchFamily="34" charset="-122"/>
              </a:rPr>
              <a:t>）前期针对中东石油类会议的网络窃听</a:t>
            </a:r>
            <a:endParaRPr lang="en-US" altLang="zh-CN" sz="1400" dirty="0">
              <a:latin typeface="微软雅黑" pitchFamily="34" charset="-122"/>
              <a:ea typeface="微软雅黑" pitchFamily="34" charset="-122"/>
            </a:endParaRPr>
          </a:p>
          <a:p>
            <a:pPr>
              <a:lnSpc>
                <a:spcPct val="150000"/>
              </a:lnSpc>
              <a:buNone/>
            </a:pPr>
            <a:r>
              <a:rPr lang="en-US" altLang="zh-CN" sz="1400" dirty="0">
                <a:latin typeface="微软雅黑" pitchFamily="34" charset="-122"/>
                <a:ea typeface="微软雅黑" pitchFamily="34" charset="-122"/>
              </a:rPr>
              <a:t>      2</a:t>
            </a:r>
            <a:r>
              <a:rPr lang="zh-CN" altLang="en-US" sz="1400" dirty="0">
                <a:latin typeface="微软雅黑" pitchFamily="34" charset="-122"/>
                <a:ea typeface="微软雅黑" pitchFamily="34" charset="-122"/>
              </a:rPr>
              <a:t>）后期获取中东地区</a:t>
            </a:r>
            <a:r>
              <a:rPr lang="en-US" altLang="zh-CN" sz="1400" dirty="0">
                <a:latin typeface="微软雅黑" pitchFamily="34" charset="-122"/>
                <a:ea typeface="微软雅黑" pitchFamily="34" charset="-122"/>
              </a:rPr>
              <a:t>8</a:t>
            </a:r>
            <a:r>
              <a:rPr lang="zh-CN" altLang="en-US" sz="1400" dirty="0">
                <a:latin typeface="微软雅黑" pitchFamily="34" charset="-122"/>
                <a:ea typeface="微软雅黑" pitchFamily="34" charset="-122"/>
              </a:rPr>
              <a:t>个国家，</a:t>
            </a:r>
            <a:r>
              <a:rPr lang="en-US" altLang="zh-CN" sz="1400" dirty="0">
                <a:latin typeface="微软雅黑" pitchFamily="34" charset="-122"/>
                <a:ea typeface="微软雅黑" pitchFamily="34" charset="-122"/>
              </a:rPr>
              <a:t>500</a:t>
            </a:r>
            <a:r>
              <a:rPr lang="zh-CN" altLang="en-US" sz="1400" dirty="0">
                <a:latin typeface="微软雅黑" pitchFamily="34" charset="-122"/>
                <a:ea typeface="微软雅黑" pitchFamily="34" charset="-122"/>
              </a:rPr>
              <a:t>个战略目标的各类情报；</a:t>
            </a:r>
            <a:endParaRPr lang="en-US" altLang="zh-CN" sz="1400" dirty="0">
              <a:latin typeface="微软雅黑" pitchFamily="34" charset="-122"/>
              <a:ea typeface="微软雅黑" pitchFamily="34" charset="-122"/>
            </a:endParaRPr>
          </a:p>
          <a:p>
            <a:pPr>
              <a:lnSpc>
                <a:spcPct val="150000"/>
              </a:lnSpc>
              <a:buFont typeface="Wingdings" pitchFamily="2" charset="2"/>
              <a:buNone/>
            </a:pPr>
            <a:r>
              <a:rPr lang="en-US" altLang="zh-CN" sz="1400" dirty="0">
                <a:latin typeface="微软雅黑" pitchFamily="34" charset="-122"/>
                <a:ea typeface="微软雅黑" pitchFamily="34" charset="-122"/>
              </a:rPr>
              <a:t>2</a:t>
            </a:r>
            <a:r>
              <a:rPr lang="zh-CN" altLang="en-US" sz="1400" dirty="0">
                <a:latin typeface="微软雅黑" pitchFamily="34" charset="-122"/>
                <a:ea typeface="微软雅黑" pitchFamily="34" charset="-122"/>
              </a:rPr>
              <a:t>个爆点：</a:t>
            </a:r>
            <a:endParaRPr lang="en-US" altLang="zh-CN" sz="1400" dirty="0">
              <a:latin typeface="微软雅黑" pitchFamily="34" charset="-122"/>
              <a:ea typeface="微软雅黑" pitchFamily="34" charset="-122"/>
            </a:endParaRPr>
          </a:p>
          <a:p>
            <a:pPr>
              <a:lnSpc>
                <a:spcPct val="150000"/>
              </a:lnSpc>
              <a:buFont typeface="Wingdings" pitchFamily="2" charset="2"/>
              <a:buNone/>
            </a:pPr>
            <a:r>
              <a:rPr lang="en-US" altLang="zh-CN" sz="1400" b="1" dirty="0">
                <a:solidFill>
                  <a:srgbClr val="FF0000"/>
                </a:solidFill>
                <a:latin typeface="微软雅黑" pitchFamily="34" charset="-122"/>
                <a:ea typeface="微软雅黑" pitchFamily="34" charset="-122"/>
              </a:rPr>
              <a:t>——</a:t>
            </a:r>
            <a:r>
              <a:rPr lang="zh-CN" altLang="en-US" sz="1400" b="1" dirty="0">
                <a:solidFill>
                  <a:srgbClr val="FF0000"/>
                </a:solidFill>
                <a:latin typeface="微软雅黑" pitchFamily="34" charset="-122"/>
                <a:ea typeface="微软雅黑" pitchFamily="34" charset="-122"/>
              </a:rPr>
              <a:t>样本原理至今无法解读</a:t>
            </a:r>
            <a:endParaRPr lang="en-US" altLang="zh-CN" sz="1400" b="1" dirty="0">
              <a:solidFill>
                <a:srgbClr val="FF0000"/>
              </a:solidFill>
              <a:latin typeface="微软雅黑" pitchFamily="34" charset="-122"/>
              <a:ea typeface="微软雅黑" pitchFamily="34" charset="-122"/>
            </a:endParaRPr>
          </a:p>
          <a:p>
            <a:pPr>
              <a:lnSpc>
                <a:spcPct val="150000"/>
              </a:lnSpc>
              <a:buFont typeface="Wingdings" pitchFamily="2" charset="2"/>
              <a:buNone/>
            </a:pPr>
            <a:r>
              <a:rPr lang="en-US" altLang="zh-CN" sz="1400" b="1" dirty="0">
                <a:solidFill>
                  <a:srgbClr val="FF0000"/>
                </a:solidFill>
                <a:latin typeface="微软雅黑" pitchFamily="34" charset="-122"/>
                <a:ea typeface="微软雅黑" pitchFamily="34" charset="-122"/>
              </a:rPr>
              <a:t>——</a:t>
            </a:r>
            <a:r>
              <a:rPr lang="zh-CN" altLang="en-US" sz="1400" b="1" dirty="0">
                <a:solidFill>
                  <a:srgbClr val="FF0000"/>
                </a:solidFill>
                <a:latin typeface="微软雅黑" pitchFamily="34" charset="-122"/>
                <a:ea typeface="微软雅黑" pitchFamily="34" charset="-122"/>
              </a:rPr>
              <a:t>同源性分析与震网一致</a:t>
            </a:r>
          </a:p>
          <a:p>
            <a:pPr>
              <a:lnSpc>
                <a:spcPct val="150000"/>
              </a:lnSpc>
              <a:buFont typeface="Wingdings" pitchFamily="2" charset="2"/>
              <a:buNone/>
            </a:pPr>
            <a:r>
              <a:rPr lang="zh-CN" altLang="en-US" sz="1400" dirty="0">
                <a:latin typeface="微软雅黑" pitchFamily="34" charset="-122"/>
                <a:ea typeface="微软雅黑" pitchFamily="34" charset="-122"/>
              </a:rPr>
              <a:t>	</a:t>
            </a:r>
          </a:p>
        </p:txBody>
      </p:sp>
      <p:pic>
        <p:nvPicPr>
          <p:cNvPr id="5" name="图片 4">
            <a:extLst>
              <a:ext uri="{FF2B5EF4-FFF2-40B4-BE49-F238E27FC236}">
                <a16:creationId xmlns:a16="http://schemas.microsoft.com/office/drawing/2014/main" id="{CA67AE3E-3494-4D07-874E-550112EAF8F3}"/>
              </a:ext>
            </a:extLst>
          </p:cNvPr>
          <p:cNvPicPr/>
          <p:nvPr/>
        </p:nvPicPr>
        <p:blipFill rotWithShape="1">
          <a:blip r:embed="rId2"/>
          <a:srcRect b="6715"/>
          <a:stretch/>
        </p:blipFill>
        <p:spPr bwMode="auto">
          <a:xfrm>
            <a:off x="3594910" y="807354"/>
            <a:ext cx="5274310" cy="4248471"/>
          </a:xfrm>
          <a:prstGeom prst="rect">
            <a:avLst/>
          </a:prstGeom>
          <a:noFill/>
          <a:ln w="9525">
            <a:noFill/>
            <a:miter lim="800000"/>
            <a:headEnd/>
            <a:tailEnd/>
          </a:ln>
        </p:spPr>
      </p:pic>
    </p:spTree>
    <p:extLst>
      <p:ext uri="{BB962C8B-B14F-4D97-AF65-F5344CB8AC3E}">
        <p14:creationId xmlns:p14="http://schemas.microsoft.com/office/powerpoint/2010/main" val="418625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07504" y="118113"/>
            <a:ext cx="7560840"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schemeClr val="tx1">
                    <a:lumMod val="65000"/>
                    <a:lumOff val="35000"/>
                  </a:schemeClr>
                </a:solidFill>
                <a:latin typeface="微软雅黑" pitchFamily="34" charset="-122"/>
                <a:ea typeface="微软雅黑" pitchFamily="34" charset="-122"/>
              </a:rPr>
              <a:t>三、站在国家、国计民生的角度来看信息安全</a:t>
            </a:r>
            <a:endParaRPr lang="zh-CN" altLang="en-US" sz="1400" b="1" dirty="0">
              <a:solidFill>
                <a:schemeClr val="tx1">
                  <a:lumMod val="65000"/>
                  <a:lumOff val="35000"/>
                </a:schemeClr>
              </a:solidFill>
              <a:latin typeface="微软雅黑" pitchFamily="34" charset="-122"/>
              <a:ea typeface="微软雅黑" pitchFamily="34" charset="-122"/>
            </a:endParaRPr>
          </a:p>
        </p:txBody>
      </p:sp>
      <p:sp>
        <p:nvSpPr>
          <p:cNvPr id="3" name="TextBox 56">
            <a:extLst>
              <a:ext uri="{FF2B5EF4-FFF2-40B4-BE49-F238E27FC236}">
                <a16:creationId xmlns:a16="http://schemas.microsoft.com/office/drawing/2014/main" id="{788381AC-343C-4208-B23C-F5A3C9E1BE1C}"/>
              </a:ext>
            </a:extLst>
          </p:cNvPr>
          <p:cNvSpPr txBox="1">
            <a:spLocks noChangeArrowheads="1"/>
          </p:cNvSpPr>
          <p:nvPr/>
        </p:nvSpPr>
        <p:spPr bwMode="auto">
          <a:xfrm>
            <a:off x="923925" y="2679452"/>
            <a:ext cx="9366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黑体" panose="02010609060101010101" pitchFamily="49" charset="-122"/>
                <a:ea typeface="黑体" panose="02010609060101010101" pitchFamily="49" charset="-122"/>
              </a:rPr>
              <a:t>美国</a:t>
            </a:r>
          </a:p>
        </p:txBody>
      </p:sp>
      <p:sp>
        <p:nvSpPr>
          <p:cNvPr id="4" name="圆角矩形 67">
            <a:extLst>
              <a:ext uri="{FF2B5EF4-FFF2-40B4-BE49-F238E27FC236}">
                <a16:creationId xmlns:a16="http://schemas.microsoft.com/office/drawing/2014/main" id="{E1F3D3E3-5DE2-4D4D-A736-C166110204C2}"/>
              </a:ext>
            </a:extLst>
          </p:cNvPr>
          <p:cNvSpPr/>
          <p:nvPr/>
        </p:nvSpPr>
        <p:spPr>
          <a:xfrm>
            <a:off x="485775" y="2358065"/>
            <a:ext cx="8172450" cy="2661957"/>
          </a:xfrm>
          <a:prstGeom prst="roundRect">
            <a:avLst>
              <a:gd name="adj" fmla="val 7028"/>
            </a:avLst>
          </a:prstGeom>
          <a:solidFill>
            <a:schemeClr val="bg1"/>
          </a:solid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sp>
        <p:nvSpPr>
          <p:cNvPr id="5" name="椭圆 4">
            <a:extLst>
              <a:ext uri="{FF2B5EF4-FFF2-40B4-BE49-F238E27FC236}">
                <a16:creationId xmlns:a16="http://schemas.microsoft.com/office/drawing/2014/main" id="{13C37868-EA66-4537-A358-C4D4076649D0}"/>
              </a:ext>
            </a:extLst>
          </p:cNvPr>
          <p:cNvSpPr/>
          <p:nvPr/>
        </p:nvSpPr>
        <p:spPr>
          <a:xfrm rot="2400000">
            <a:off x="465138" y="2776289"/>
            <a:ext cx="1800225" cy="720725"/>
          </a:xfrm>
          <a:prstGeom prst="ellipse">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b="1" dirty="0">
                <a:latin typeface="黑体" pitchFamily="49" charset="-122"/>
                <a:ea typeface="黑体" pitchFamily="49" charset="-122"/>
              </a:rPr>
              <a:t>陆域</a:t>
            </a:r>
          </a:p>
        </p:txBody>
      </p:sp>
      <p:sp>
        <p:nvSpPr>
          <p:cNvPr id="6" name="椭圆 5">
            <a:extLst>
              <a:ext uri="{FF2B5EF4-FFF2-40B4-BE49-F238E27FC236}">
                <a16:creationId xmlns:a16="http://schemas.microsoft.com/office/drawing/2014/main" id="{5D557C3D-A0EB-4995-BBC0-2BE3D935EEB4}"/>
              </a:ext>
            </a:extLst>
          </p:cNvPr>
          <p:cNvSpPr/>
          <p:nvPr/>
        </p:nvSpPr>
        <p:spPr>
          <a:xfrm rot="19200000">
            <a:off x="441325" y="3711327"/>
            <a:ext cx="1800225" cy="719137"/>
          </a:xfrm>
          <a:prstGeom prst="ellipse">
            <a:avLst/>
          </a:prstGeom>
          <a:solidFill>
            <a:srgbClr val="CCFFCC">
              <a:alpha val="74000"/>
            </a:srgbClr>
          </a:solidFill>
          <a:ln w="19050"/>
        </p:spPr>
        <p:style>
          <a:lnRef idx="2">
            <a:schemeClr val="accent3"/>
          </a:lnRef>
          <a:fillRef idx="1">
            <a:schemeClr val="lt1"/>
          </a:fillRef>
          <a:effectRef idx="0">
            <a:schemeClr val="accent3"/>
          </a:effectRef>
          <a:fontRef idx="minor">
            <a:schemeClr val="dk1"/>
          </a:fontRef>
        </p:style>
        <p:txBody>
          <a:bodyPr anchor="ctr"/>
          <a:lstStyle/>
          <a:p>
            <a:pPr algn="ctr">
              <a:defRPr/>
            </a:pPr>
            <a:r>
              <a:rPr lang="zh-CN" altLang="en-US" b="1" dirty="0">
                <a:latin typeface="黑体" pitchFamily="49" charset="-122"/>
                <a:ea typeface="黑体" pitchFamily="49" charset="-122"/>
              </a:rPr>
              <a:t>空域</a:t>
            </a:r>
          </a:p>
        </p:txBody>
      </p:sp>
      <p:sp>
        <p:nvSpPr>
          <p:cNvPr id="7" name="椭圆 6">
            <a:extLst>
              <a:ext uri="{FF2B5EF4-FFF2-40B4-BE49-F238E27FC236}">
                <a16:creationId xmlns:a16="http://schemas.microsoft.com/office/drawing/2014/main" id="{FF1E8BBA-DEE3-41C4-91D4-D1E821FDC3F4}"/>
              </a:ext>
            </a:extLst>
          </p:cNvPr>
          <p:cNvSpPr/>
          <p:nvPr/>
        </p:nvSpPr>
        <p:spPr>
          <a:xfrm rot="19200000">
            <a:off x="1473200" y="2776289"/>
            <a:ext cx="1800225" cy="720725"/>
          </a:xfrm>
          <a:prstGeom prst="ellipse">
            <a:avLst/>
          </a:prstGeom>
          <a:solidFill>
            <a:srgbClr val="FFCCFF"/>
          </a:solidFill>
          <a:ln w="19050"/>
        </p:spPr>
        <p:style>
          <a:lnRef idx="2">
            <a:schemeClr val="accent4"/>
          </a:lnRef>
          <a:fillRef idx="1">
            <a:schemeClr val="lt1"/>
          </a:fillRef>
          <a:effectRef idx="0">
            <a:schemeClr val="accent4"/>
          </a:effectRef>
          <a:fontRef idx="minor">
            <a:schemeClr val="dk1"/>
          </a:fontRef>
        </p:style>
        <p:txBody>
          <a:bodyPr anchor="ctr"/>
          <a:lstStyle/>
          <a:p>
            <a:pPr algn="ctr">
              <a:defRPr/>
            </a:pPr>
            <a:r>
              <a:rPr lang="zh-CN" altLang="en-US" b="1" dirty="0">
                <a:latin typeface="黑体" pitchFamily="49" charset="-122"/>
                <a:ea typeface="黑体" pitchFamily="49" charset="-122"/>
              </a:rPr>
              <a:t> 太空域</a:t>
            </a:r>
          </a:p>
        </p:txBody>
      </p:sp>
      <p:sp>
        <p:nvSpPr>
          <p:cNvPr id="8" name="椭圆 7">
            <a:extLst>
              <a:ext uri="{FF2B5EF4-FFF2-40B4-BE49-F238E27FC236}">
                <a16:creationId xmlns:a16="http://schemas.microsoft.com/office/drawing/2014/main" id="{E77C15EC-55F4-4F2C-8051-71536BCA57B2}"/>
              </a:ext>
            </a:extLst>
          </p:cNvPr>
          <p:cNvSpPr/>
          <p:nvPr/>
        </p:nvSpPr>
        <p:spPr>
          <a:xfrm rot="2400000">
            <a:off x="1449388" y="3730377"/>
            <a:ext cx="1800225" cy="719137"/>
          </a:xfrm>
          <a:prstGeom prst="ellipse">
            <a:avLst/>
          </a:prstGeom>
          <a:solidFill>
            <a:srgbClr val="CCFFFF">
              <a:alpha val="51000"/>
            </a:srgbClr>
          </a:solidFill>
          <a:ln w="19050"/>
        </p:spPr>
        <p:style>
          <a:lnRef idx="2">
            <a:schemeClr val="accent5"/>
          </a:lnRef>
          <a:fillRef idx="1">
            <a:schemeClr val="lt1"/>
          </a:fillRef>
          <a:effectRef idx="0">
            <a:schemeClr val="accent5"/>
          </a:effectRef>
          <a:fontRef idx="minor">
            <a:schemeClr val="dk1"/>
          </a:fontRef>
        </p:style>
        <p:txBody>
          <a:bodyPr anchor="ctr"/>
          <a:lstStyle/>
          <a:p>
            <a:pPr algn="ctr">
              <a:defRPr/>
            </a:pPr>
            <a:r>
              <a:rPr lang="zh-CN" altLang="en-US" b="1" dirty="0">
                <a:latin typeface="黑体" pitchFamily="49" charset="-122"/>
                <a:ea typeface="黑体" pitchFamily="49" charset="-122"/>
              </a:rPr>
              <a:t>海域</a:t>
            </a:r>
          </a:p>
        </p:txBody>
      </p:sp>
      <p:sp>
        <p:nvSpPr>
          <p:cNvPr id="9" name="椭圆 8">
            <a:extLst>
              <a:ext uri="{FF2B5EF4-FFF2-40B4-BE49-F238E27FC236}">
                <a16:creationId xmlns:a16="http://schemas.microsoft.com/office/drawing/2014/main" id="{2E0CB6AF-BE40-49C6-80D9-BB5558E7B9E6}"/>
              </a:ext>
            </a:extLst>
          </p:cNvPr>
          <p:cNvSpPr/>
          <p:nvPr/>
        </p:nvSpPr>
        <p:spPr>
          <a:xfrm>
            <a:off x="1428750" y="3285877"/>
            <a:ext cx="720725" cy="719137"/>
          </a:xfrm>
          <a:prstGeom prst="ellipse">
            <a:avLst/>
          </a:prstGeom>
          <a:solidFill>
            <a:schemeClr val="accent2">
              <a:lumMod val="20000"/>
              <a:lumOff val="80000"/>
            </a:schemeClr>
          </a:solidFill>
          <a:ln w="19050"/>
        </p:spPr>
        <p:style>
          <a:lnRef idx="2">
            <a:schemeClr val="accent2"/>
          </a:lnRef>
          <a:fillRef idx="1">
            <a:schemeClr val="lt1"/>
          </a:fillRef>
          <a:effectRef idx="0">
            <a:schemeClr val="accent2"/>
          </a:effectRef>
          <a:fontRef idx="minor">
            <a:schemeClr val="dk1"/>
          </a:fontRef>
        </p:style>
        <p:txBody>
          <a:bodyPr lIns="0" tIns="0" rIns="0" bIns="0" anchor="ctr"/>
          <a:lstStyle/>
          <a:p>
            <a:pPr algn="ctr">
              <a:defRPr/>
            </a:pPr>
            <a:r>
              <a:rPr lang="zh-CN" altLang="en-US" b="1" dirty="0">
                <a:latin typeface="黑体" pitchFamily="49" charset="-122"/>
                <a:ea typeface="黑体" pitchFamily="49" charset="-122"/>
              </a:rPr>
              <a:t>网络空间</a:t>
            </a:r>
          </a:p>
        </p:txBody>
      </p:sp>
      <p:sp>
        <p:nvSpPr>
          <p:cNvPr id="10" name="椭圆 9">
            <a:extLst>
              <a:ext uri="{FF2B5EF4-FFF2-40B4-BE49-F238E27FC236}">
                <a16:creationId xmlns:a16="http://schemas.microsoft.com/office/drawing/2014/main" id="{3044A983-9E2D-4FE3-A813-BAF82D91851A}"/>
              </a:ext>
            </a:extLst>
          </p:cNvPr>
          <p:cNvSpPr/>
          <p:nvPr/>
        </p:nvSpPr>
        <p:spPr>
          <a:xfrm>
            <a:off x="3302000" y="2550864"/>
            <a:ext cx="1763713" cy="2303463"/>
          </a:xfrm>
          <a:prstGeom prst="ellipse">
            <a:avLst/>
          </a:prstGeom>
          <a:ln w="19050"/>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ltLang="zh-CN" dirty="0"/>
          </a:p>
        </p:txBody>
      </p:sp>
      <p:sp>
        <p:nvSpPr>
          <p:cNvPr id="11" name="圆角矩形 75">
            <a:extLst>
              <a:ext uri="{FF2B5EF4-FFF2-40B4-BE49-F238E27FC236}">
                <a16:creationId xmlns:a16="http://schemas.microsoft.com/office/drawing/2014/main" id="{1E0B08E0-E1D6-4FD7-9330-D0B5655D9300}"/>
              </a:ext>
            </a:extLst>
          </p:cNvPr>
          <p:cNvSpPr/>
          <p:nvPr/>
        </p:nvSpPr>
        <p:spPr>
          <a:xfrm>
            <a:off x="5373688" y="2496889"/>
            <a:ext cx="1331912" cy="468313"/>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dirty="0">
                <a:latin typeface="黑体" panose="02010609060101010101" pitchFamily="49" charset="-122"/>
                <a:ea typeface="黑体" panose="02010609060101010101" pitchFamily="49" charset="-122"/>
              </a:rPr>
              <a:t>威慑能力</a:t>
            </a:r>
          </a:p>
        </p:txBody>
      </p:sp>
      <p:sp>
        <p:nvSpPr>
          <p:cNvPr id="12" name="圆角矩形 76">
            <a:extLst>
              <a:ext uri="{FF2B5EF4-FFF2-40B4-BE49-F238E27FC236}">
                <a16:creationId xmlns:a16="http://schemas.microsoft.com/office/drawing/2014/main" id="{6201E5E4-7563-4AE5-94C7-6AEAE2427B1E}"/>
              </a:ext>
            </a:extLst>
          </p:cNvPr>
          <p:cNvSpPr/>
          <p:nvPr/>
        </p:nvSpPr>
        <p:spPr>
          <a:xfrm>
            <a:off x="5330825" y="3141414"/>
            <a:ext cx="1331913" cy="468313"/>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dirty="0">
                <a:latin typeface="黑体" panose="02010609060101010101" pitchFamily="49" charset="-122"/>
                <a:ea typeface="黑体" panose="02010609060101010101" pitchFamily="49" charset="-122"/>
              </a:rPr>
              <a:t>防御能力</a:t>
            </a:r>
          </a:p>
        </p:txBody>
      </p:sp>
      <p:sp>
        <p:nvSpPr>
          <p:cNvPr id="13" name="圆角矩形 77">
            <a:extLst>
              <a:ext uri="{FF2B5EF4-FFF2-40B4-BE49-F238E27FC236}">
                <a16:creationId xmlns:a16="http://schemas.microsoft.com/office/drawing/2014/main" id="{7327E290-5BA6-4992-8043-3056B0B9D834}"/>
              </a:ext>
            </a:extLst>
          </p:cNvPr>
          <p:cNvSpPr/>
          <p:nvPr/>
        </p:nvSpPr>
        <p:spPr>
          <a:xfrm>
            <a:off x="5330825" y="3717677"/>
            <a:ext cx="1331913" cy="468312"/>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dirty="0">
                <a:latin typeface="黑体" panose="02010609060101010101" pitchFamily="49" charset="-122"/>
                <a:ea typeface="黑体" panose="02010609060101010101" pitchFamily="49" charset="-122"/>
              </a:rPr>
              <a:t>感知能力</a:t>
            </a:r>
          </a:p>
        </p:txBody>
      </p:sp>
      <p:sp>
        <p:nvSpPr>
          <p:cNvPr id="14" name="圆角矩形 78">
            <a:extLst>
              <a:ext uri="{FF2B5EF4-FFF2-40B4-BE49-F238E27FC236}">
                <a16:creationId xmlns:a16="http://schemas.microsoft.com/office/drawing/2014/main" id="{045534A7-9E21-410F-B6D8-DCA0AFCFCAB2}"/>
              </a:ext>
            </a:extLst>
          </p:cNvPr>
          <p:cNvSpPr/>
          <p:nvPr/>
        </p:nvSpPr>
        <p:spPr>
          <a:xfrm>
            <a:off x="5302250" y="4425702"/>
            <a:ext cx="1331913" cy="468312"/>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dirty="0">
                <a:latin typeface="黑体" panose="02010609060101010101" pitchFamily="49" charset="-122"/>
                <a:ea typeface="黑体" panose="02010609060101010101" pitchFamily="49" charset="-122"/>
              </a:rPr>
              <a:t>分析能力</a:t>
            </a:r>
          </a:p>
        </p:txBody>
      </p:sp>
      <p:cxnSp>
        <p:nvCxnSpPr>
          <p:cNvPr id="15" name="直接连接符 14">
            <a:extLst>
              <a:ext uri="{FF2B5EF4-FFF2-40B4-BE49-F238E27FC236}">
                <a16:creationId xmlns:a16="http://schemas.microsoft.com/office/drawing/2014/main" id="{4D83AD09-642C-443F-8091-3FFA1A0AD5BD}"/>
              </a:ext>
            </a:extLst>
          </p:cNvPr>
          <p:cNvCxnSpPr>
            <a:cxnSpLocks/>
            <a:stCxn id="9" idx="0"/>
          </p:cNvCxnSpPr>
          <p:nvPr/>
        </p:nvCxnSpPr>
        <p:spPr>
          <a:xfrm flipV="1">
            <a:off x="1789113" y="2496889"/>
            <a:ext cx="2393950" cy="788988"/>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23D8F87-564B-452A-B919-1B85E9188042}"/>
              </a:ext>
            </a:extLst>
          </p:cNvPr>
          <p:cNvCxnSpPr/>
          <p:nvPr/>
        </p:nvCxnSpPr>
        <p:spPr>
          <a:xfrm>
            <a:off x="1730375" y="3997077"/>
            <a:ext cx="2452688" cy="896937"/>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A3617641-EEDA-44C8-9B51-FB47C5F38F8B}"/>
              </a:ext>
            </a:extLst>
          </p:cNvPr>
          <p:cNvSpPr/>
          <p:nvPr/>
        </p:nvSpPr>
        <p:spPr>
          <a:xfrm>
            <a:off x="3444875" y="3501777"/>
            <a:ext cx="1439863" cy="863600"/>
          </a:xfrm>
          <a:prstGeom prst="ellipse">
            <a:avLst/>
          </a:prstGeom>
          <a:solidFill>
            <a:srgbClr val="FFFFCC">
              <a:alpha val="47000"/>
            </a:srgbClr>
          </a:solidFill>
        </p:spPr>
        <p:style>
          <a:lnRef idx="2">
            <a:schemeClr val="accent6"/>
          </a:lnRef>
          <a:fillRef idx="1">
            <a:schemeClr val="lt1"/>
          </a:fillRef>
          <a:effectRef idx="0">
            <a:schemeClr val="accent6"/>
          </a:effectRef>
          <a:fontRef idx="minor">
            <a:schemeClr val="dk1"/>
          </a:fontRef>
        </p:style>
        <p:txBody>
          <a:bodyPr lIns="0" rIns="0" anchor="ctr"/>
          <a:lstStyle/>
          <a:p>
            <a:pPr algn="ctr">
              <a:defRPr/>
            </a:pPr>
            <a:r>
              <a:rPr lang="zh-CN" altLang="en-US" sz="2000" dirty="0">
                <a:latin typeface="黑体" pitchFamily="49" charset="-122"/>
                <a:ea typeface="黑体" pitchFamily="49" charset="-122"/>
              </a:rPr>
              <a:t>电子设备</a:t>
            </a:r>
          </a:p>
        </p:txBody>
      </p:sp>
      <p:sp>
        <p:nvSpPr>
          <p:cNvPr id="18" name="椭圆 17">
            <a:extLst>
              <a:ext uri="{FF2B5EF4-FFF2-40B4-BE49-F238E27FC236}">
                <a16:creationId xmlns:a16="http://schemas.microsoft.com/office/drawing/2014/main" id="{1BE7147F-058B-4061-953C-A594F01B021F}"/>
              </a:ext>
            </a:extLst>
          </p:cNvPr>
          <p:cNvSpPr/>
          <p:nvPr/>
        </p:nvSpPr>
        <p:spPr>
          <a:xfrm>
            <a:off x="3444875" y="2925514"/>
            <a:ext cx="1439863" cy="863600"/>
          </a:xfrm>
          <a:prstGeom prst="ellipse">
            <a:avLst/>
          </a:prstGeom>
          <a:solidFill>
            <a:schemeClr val="tx2">
              <a:lumMod val="20000"/>
              <a:lumOff val="80000"/>
              <a:alpha val="57000"/>
            </a:schemeClr>
          </a:solidFill>
        </p:spPr>
        <p:style>
          <a:lnRef idx="2">
            <a:schemeClr val="accent1"/>
          </a:lnRef>
          <a:fillRef idx="1">
            <a:schemeClr val="lt1"/>
          </a:fillRef>
          <a:effectRef idx="0">
            <a:schemeClr val="accent1"/>
          </a:effectRef>
          <a:fontRef idx="minor">
            <a:schemeClr val="dk1"/>
          </a:fontRef>
        </p:style>
        <p:txBody>
          <a:bodyPr lIns="0" rIns="0" anchor="ctr"/>
          <a:lstStyle/>
          <a:p>
            <a:pPr algn="ctr">
              <a:defRPr/>
            </a:pPr>
            <a:r>
              <a:rPr lang="zh-CN" altLang="en-US" sz="2000" dirty="0">
                <a:latin typeface="黑体" pitchFamily="49" charset="-122"/>
                <a:ea typeface="黑体" pitchFamily="49" charset="-122"/>
              </a:rPr>
              <a:t>计算机</a:t>
            </a:r>
          </a:p>
        </p:txBody>
      </p:sp>
      <p:sp>
        <p:nvSpPr>
          <p:cNvPr id="19" name="圆角矩形 46">
            <a:extLst>
              <a:ext uri="{FF2B5EF4-FFF2-40B4-BE49-F238E27FC236}">
                <a16:creationId xmlns:a16="http://schemas.microsoft.com/office/drawing/2014/main" id="{57DF7665-59F5-4DFC-960F-2F0FF416E960}"/>
              </a:ext>
            </a:extLst>
          </p:cNvPr>
          <p:cNvSpPr/>
          <p:nvPr/>
        </p:nvSpPr>
        <p:spPr>
          <a:xfrm>
            <a:off x="7016750" y="2568327"/>
            <a:ext cx="1476375" cy="900112"/>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a:defRPr/>
            </a:pPr>
            <a:r>
              <a:rPr lang="zh-CN" altLang="en-US" dirty="0">
                <a:latin typeface="黑体" panose="02010609060101010101" pitchFamily="49" charset="-122"/>
                <a:ea typeface="黑体" panose="02010609060101010101" pitchFamily="49" charset="-122"/>
              </a:rPr>
              <a:t>知识和技术体系</a:t>
            </a:r>
          </a:p>
        </p:txBody>
      </p:sp>
      <p:sp>
        <p:nvSpPr>
          <p:cNvPr id="20" name="圆角矩形 47">
            <a:extLst>
              <a:ext uri="{FF2B5EF4-FFF2-40B4-BE49-F238E27FC236}">
                <a16:creationId xmlns:a16="http://schemas.microsoft.com/office/drawing/2014/main" id="{E7889AE7-F4B1-4BC0-B897-9FD4475F6489}"/>
              </a:ext>
            </a:extLst>
          </p:cNvPr>
          <p:cNvSpPr/>
          <p:nvPr/>
        </p:nvSpPr>
        <p:spPr>
          <a:xfrm>
            <a:off x="7016750" y="3925639"/>
            <a:ext cx="1476375" cy="900113"/>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a:defRPr/>
            </a:pPr>
            <a:r>
              <a:rPr lang="zh-CN" altLang="en-US" dirty="0">
                <a:latin typeface="黑体" panose="02010609060101010101" pitchFamily="49" charset="-122"/>
                <a:ea typeface="黑体" panose="02010609060101010101" pitchFamily="49" charset="-122"/>
              </a:rPr>
              <a:t>学科和人才培养体系</a:t>
            </a:r>
          </a:p>
        </p:txBody>
      </p:sp>
      <p:cxnSp>
        <p:nvCxnSpPr>
          <p:cNvPr id="21" name="直接连接符 20">
            <a:extLst>
              <a:ext uri="{FF2B5EF4-FFF2-40B4-BE49-F238E27FC236}">
                <a16:creationId xmlns:a16="http://schemas.microsoft.com/office/drawing/2014/main" id="{9567A2F7-557D-4DE5-A8AB-CA7D70D4D7B8}"/>
              </a:ext>
            </a:extLst>
          </p:cNvPr>
          <p:cNvCxnSpPr>
            <a:cxnSpLocks noChangeShapeType="1"/>
            <a:stCxn id="10" idx="7"/>
            <a:endCxn id="11" idx="1"/>
          </p:cNvCxnSpPr>
          <p:nvPr/>
        </p:nvCxnSpPr>
        <p:spPr bwMode="auto">
          <a:xfrm rot="5400000" flipH="1" flipV="1">
            <a:off x="5011738" y="2525464"/>
            <a:ext cx="157162" cy="56673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2" name="直接连接符 21">
            <a:extLst>
              <a:ext uri="{FF2B5EF4-FFF2-40B4-BE49-F238E27FC236}">
                <a16:creationId xmlns:a16="http://schemas.microsoft.com/office/drawing/2014/main" id="{0D6FE49D-BFBE-4F31-A905-C78BBD01E054}"/>
              </a:ext>
            </a:extLst>
          </p:cNvPr>
          <p:cNvCxnSpPr>
            <a:cxnSpLocks noChangeShapeType="1"/>
            <a:stCxn id="10" idx="6"/>
            <a:endCxn id="12" idx="1"/>
          </p:cNvCxnSpPr>
          <p:nvPr/>
        </p:nvCxnSpPr>
        <p:spPr bwMode="auto">
          <a:xfrm flipV="1">
            <a:off x="5065713" y="3376364"/>
            <a:ext cx="265112" cy="32543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3" name="直接连接符 22">
            <a:extLst>
              <a:ext uri="{FF2B5EF4-FFF2-40B4-BE49-F238E27FC236}">
                <a16:creationId xmlns:a16="http://schemas.microsoft.com/office/drawing/2014/main" id="{7F7D0BE6-1234-4DE9-AA94-985219971CC4}"/>
              </a:ext>
            </a:extLst>
          </p:cNvPr>
          <p:cNvCxnSpPr>
            <a:cxnSpLocks noChangeShapeType="1"/>
            <a:stCxn id="10" idx="6"/>
            <a:endCxn id="13" idx="1"/>
          </p:cNvCxnSpPr>
          <p:nvPr/>
        </p:nvCxnSpPr>
        <p:spPr bwMode="auto">
          <a:xfrm>
            <a:off x="5065713" y="3701802"/>
            <a:ext cx="265112" cy="25082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4" name="直接连接符 23">
            <a:extLst>
              <a:ext uri="{FF2B5EF4-FFF2-40B4-BE49-F238E27FC236}">
                <a16:creationId xmlns:a16="http://schemas.microsoft.com/office/drawing/2014/main" id="{CBE0560F-3505-450E-91DE-A189B5DF1B82}"/>
              </a:ext>
            </a:extLst>
          </p:cNvPr>
          <p:cNvCxnSpPr>
            <a:cxnSpLocks noChangeShapeType="1"/>
            <a:stCxn id="10" idx="5"/>
            <a:endCxn id="14" idx="1"/>
          </p:cNvCxnSpPr>
          <p:nvPr/>
        </p:nvCxnSpPr>
        <p:spPr bwMode="auto">
          <a:xfrm rot="16200000" flipH="1">
            <a:off x="4983162" y="4339977"/>
            <a:ext cx="142875" cy="4953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pic>
        <p:nvPicPr>
          <p:cNvPr id="1026" name="图片 3">
            <a:extLst>
              <a:ext uri="{FF2B5EF4-FFF2-40B4-BE49-F238E27FC236}">
                <a16:creationId xmlns:a16="http://schemas.microsoft.com/office/drawing/2014/main" id="{3B88B56C-3831-4EBE-BA9C-8D2BFBF223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3877" t="8141" r="1633" b="8714"/>
          <a:stretch>
            <a:fillRect/>
          </a:stretch>
        </p:blipFill>
        <p:spPr bwMode="auto">
          <a:xfrm>
            <a:off x="5847698" y="539760"/>
            <a:ext cx="3030271" cy="186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4">
            <a:extLst>
              <a:ext uri="{FF2B5EF4-FFF2-40B4-BE49-F238E27FC236}">
                <a16:creationId xmlns:a16="http://schemas.microsoft.com/office/drawing/2014/main" id="{47C7E85B-3466-40B2-9532-11FAD9A8DF82}"/>
              </a:ext>
            </a:extLst>
          </p:cNvPr>
          <p:cNvPicPr>
            <a:picLocks noChangeAspect="1"/>
          </p:cNvPicPr>
          <p:nvPr/>
        </p:nvPicPr>
        <p:blipFill>
          <a:blip r:embed="rId3"/>
          <a:stretch>
            <a:fillRect/>
          </a:stretch>
        </p:blipFill>
        <p:spPr>
          <a:xfrm>
            <a:off x="414524" y="798644"/>
            <a:ext cx="1673573" cy="848221"/>
          </a:xfrm>
          <a:prstGeom prst="rect">
            <a:avLst/>
          </a:prstGeom>
        </p:spPr>
      </p:pic>
      <p:pic>
        <p:nvPicPr>
          <p:cNvPr id="26" name="图片 25">
            <a:extLst>
              <a:ext uri="{FF2B5EF4-FFF2-40B4-BE49-F238E27FC236}">
                <a16:creationId xmlns:a16="http://schemas.microsoft.com/office/drawing/2014/main" id="{C937A3E4-43FD-4975-A204-DB849BEB87B0}"/>
              </a:ext>
            </a:extLst>
          </p:cNvPr>
          <p:cNvPicPr>
            <a:picLocks noChangeAspect="1"/>
          </p:cNvPicPr>
          <p:nvPr/>
        </p:nvPicPr>
        <p:blipFill>
          <a:blip r:embed="rId4"/>
          <a:stretch>
            <a:fillRect/>
          </a:stretch>
        </p:blipFill>
        <p:spPr>
          <a:xfrm>
            <a:off x="2149301" y="838731"/>
            <a:ext cx="1673573" cy="1303434"/>
          </a:xfrm>
          <a:prstGeom prst="rect">
            <a:avLst/>
          </a:prstGeom>
        </p:spPr>
      </p:pic>
      <p:sp>
        <p:nvSpPr>
          <p:cNvPr id="27" name="文本框 26">
            <a:extLst>
              <a:ext uri="{FF2B5EF4-FFF2-40B4-BE49-F238E27FC236}">
                <a16:creationId xmlns:a16="http://schemas.microsoft.com/office/drawing/2014/main" id="{6563D1FD-DFB9-4EE9-A7FB-28B3C22CAE33}"/>
              </a:ext>
            </a:extLst>
          </p:cNvPr>
          <p:cNvSpPr txBox="1"/>
          <p:nvPr/>
        </p:nvSpPr>
        <p:spPr>
          <a:xfrm>
            <a:off x="3800660" y="1034544"/>
            <a:ext cx="2478248" cy="1200329"/>
          </a:xfrm>
          <a:prstGeom prst="rect">
            <a:avLst/>
          </a:prstGeom>
          <a:noFill/>
        </p:spPr>
        <p:txBody>
          <a:bodyPr wrap="square" rtlCol="0">
            <a:spAutoFit/>
          </a:bodyPr>
          <a:lstStyle/>
          <a:p>
            <a:r>
              <a:rPr lang="en-US" altLang="zh-CN" dirty="0">
                <a:solidFill>
                  <a:srgbClr val="FF0000"/>
                </a:solidFill>
              </a:rPr>
              <a:t>1</a:t>
            </a:r>
            <a:r>
              <a:rPr lang="zh-CN" altLang="en-US" dirty="0">
                <a:solidFill>
                  <a:srgbClr val="FF0000"/>
                </a:solidFill>
              </a:rPr>
              <a:t>、挖漏洞；</a:t>
            </a:r>
            <a:endParaRPr lang="en-US" altLang="zh-CN" dirty="0">
              <a:solidFill>
                <a:srgbClr val="FF0000"/>
              </a:solidFill>
            </a:endParaRPr>
          </a:p>
          <a:p>
            <a:r>
              <a:rPr lang="en-US" altLang="zh-CN" dirty="0">
                <a:solidFill>
                  <a:srgbClr val="FF0000"/>
                </a:solidFill>
              </a:rPr>
              <a:t>2</a:t>
            </a:r>
            <a:r>
              <a:rPr lang="zh-CN" altLang="en-US" dirty="0">
                <a:solidFill>
                  <a:srgbClr val="FF0000"/>
                </a:solidFill>
              </a:rPr>
              <a:t>、形成工具、免杀；</a:t>
            </a:r>
            <a:endParaRPr lang="en-US" altLang="zh-CN" dirty="0">
              <a:solidFill>
                <a:srgbClr val="FF0000"/>
              </a:solidFill>
            </a:endParaRPr>
          </a:p>
          <a:p>
            <a:r>
              <a:rPr lang="en-US" altLang="zh-CN" dirty="0">
                <a:solidFill>
                  <a:srgbClr val="FF0000"/>
                </a:solidFill>
              </a:rPr>
              <a:t>3</a:t>
            </a:r>
            <a:r>
              <a:rPr lang="zh-CN" altLang="en-US" dirty="0">
                <a:solidFill>
                  <a:srgbClr val="FF0000"/>
                </a:solidFill>
              </a:rPr>
              <a:t>、重大目标应用；</a:t>
            </a:r>
            <a:endParaRPr lang="en-US" altLang="zh-CN" dirty="0">
              <a:solidFill>
                <a:srgbClr val="FF0000"/>
              </a:solidFill>
            </a:endParaRPr>
          </a:p>
          <a:p>
            <a:r>
              <a:rPr lang="en-US" altLang="zh-CN" dirty="0">
                <a:solidFill>
                  <a:srgbClr val="FF0000"/>
                </a:solidFill>
              </a:rPr>
              <a:t>4</a:t>
            </a:r>
            <a:r>
              <a:rPr lang="zh-CN" altLang="en-US" dirty="0">
                <a:solidFill>
                  <a:srgbClr val="FF0000"/>
                </a:solidFill>
              </a:rPr>
              <a:t>、大规模掘取价值。</a:t>
            </a:r>
          </a:p>
        </p:txBody>
      </p:sp>
    </p:spTree>
    <p:extLst>
      <p:ext uri="{BB962C8B-B14F-4D97-AF65-F5344CB8AC3E}">
        <p14:creationId xmlns:p14="http://schemas.microsoft.com/office/powerpoint/2010/main" val="23152273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4653</TotalTime>
  <Words>3030</Words>
  <Application>Microsoft Office PowerPoint</Application>
  <PresentationFormat>全屏显示(16:9)</PresentationFormat>
  <Paragraphs>452</Paragraphs>
  <Slides>35</Slides>
  <Notes>4</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35</vt:i4>
      </vt:variant>
    </vt:vector>
  </HeadingPairs>
  <TitlesOfParts>
    <vt:vector size="52" baseType="lpstr">
      <vt:lpstr>MS Mincho</vt:lpstr>
      <vt:lpstr>等线</vt:lpstr>
      <vt:lpstr>方正姚体</vt:lpstr>
      <vt:lpstr>黑体</vt:lpstr>
      <vt:lpstr>华文行楷</vt:lpstr>
      <vt:lpstr>楷体_GB2312</vt:lpstr>
      <vt:lpstr>隶书</vt:lpstr>
      <vt:lpstr>宋体</vt:lpstr>
      <vt:lpstr>微软雅黑</vt:lpstr>
      <vt:lpstr>幼圆</vt:lpstr>
      <vt:lpstr>Arial</vt:lpstr>
      <vt:lpstr>Arial</vt:lpstr>
      <vt:lpstr>Arial Black</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Johnson</dc:creator>
  <cp:lastModifiedBy>Costanzo Sirius</cp:lastModifiedBy>
  <cp:revision>491</cp:revision>
  <dcterms:created xsi:type="dcterms:W3CDTF">2015-03-31T13:08:11Z</dcterms:created>
  <dcterms:modified xsi:type="dcterms:W3CDTF">2019-06-30T14:04:53Z</dcterms:modified>
</cp:coreProperties>
</file>